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21.png" ContentType="image/png"/>
  <Override PartName="/ppt/media/image6.jpeg" ContentType="image/jpeg"/>
  <Override PartName="/ppt/media/image7.jpeg" ContentType="image/jpeg"/>
  <Override PartName="/ppt/media/image31.png" ContentType="image/pn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png" ContentType="image/png"/>
  <Override PartName="/ppt/media/image14.png" ContentType="image/png"/>
  <Override PartName="/ppt/media/image15.png" ContentType="image/png"/>
  <Override PartName="/ppt/media/image3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png" ContentType="image/png"/>
  <Override PartName="/ppt/media/image22.jpeg" ContentType="image/jpeg"/>
  <Override PartName="/ppt/media/image23.png" ContentType="image/png"/>
  <Override PartName="/ppt/media/image24.jpeg" ContentType="image/jpeg"/>
  <Override PartName="/ppt/media/image25.png" ContentType="image/png"/>
  <Override PartName="/ppt/media/image26.jpeg" ContentType="image/jpeg"/>
  <Override PartName="/ppt/media/image27.png" ContentType="image/png"/>
  <Override PartName="/ppt/media/image28.jpeg" ContentType="image/jpeg"/>
  <Override PartName="/ppt/media/image29.png" ContentType="image/png"/>
  <Override PartName="/ppt/media/image30.jpeg" ContentType="image/jpeg"/>
  <Override PartName="/ppt/media/image32.jpeg" ContentType="image/jpeg"/>
  <Override PartName="/ppt/media/image33.png" ContentType="image/png"/>
  <Override PartName="/ppt/media/image34.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Lst>
  <p:sldSz cx="10080625" cy="5670550"/>
  <p:notesSz cx="7772400" cy="10058400"/>
  <p:custShowLst>
    <p:custShow name="New Custom Slide Show" id="0">
      <p:sldLst>
        <p:sld r:id="rId18"/>
        <p:sld r:id="rId19"/>
        <p:sld r:id="rId20"/>
        <p:sld r:id="rId22"/>
        <p:sld r:id="rId23"/>
        <p:sld r:id="rId24"/>
        <p:sld r:id="rId27"/>
        <p:sld r:id="rId28"/>
        <p:sld r:id="rId29"/>
        <p:sld r:id="rId30"/>
        <p:sld r:id="rId31"/>
        <p:sld r:id="rId32"/>
        <p:sld r:id="rId33"/>
      </p:sldLst>
    </p:custShow>
  </p:custShow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5"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6"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47"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1DB33A51-9F95-4EE0-8065-DE4A89C39CC0}"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76BBBA6-DE1D-4B6F-8B92-1DC0A41AD7D3}"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8D25FEE9-6C9F-4555-BAF7-B0193F7EE5CD}"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52"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5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2AF2CC3-184B-4DD4-81C7-ADD892021491}"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5"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5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57"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4424B908-001A-4DD3-9F91-BDAD8F8AC812}"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1"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BA5A137-C295-451A-AA47-911EB0E17ED5}"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3"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4"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43D1DAC4-EA40-4810-AE9C-7F53BBE01EC9}"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9"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03EF0959-BAE9-4DB2-A386-F8E22E1F2A45}"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1"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2"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3"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4"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5"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6"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08EF18F6-B96C-43F1-B83F-D285C26E6B9C}"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DA1C17E1-F037-4E63-892C-C28A00907783}"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9"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0"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4"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A2CD451B-5CBB-4E2F-BB57-B42749F31C5B}"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6"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07A2FE99-AD5B-4603-9FA4-7C997B039FF7}"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8"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89"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F8672250-479B-4E99-A253-561317D51B5E}"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6BC10C85-2CF9-4C43-A8F1-F6FD1714E772}"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1"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D41CAD92-FDAE-42EA-8264-8662B356E8E1}"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94"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95"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953E1F75-51B5-4555-AD18-6BB4BFA56C6D}"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7"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98"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99"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5CB62196-EA81-4ED9-8FC8-09A2EB677274}"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0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03"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B2B5ED42-B3AB-4DE9-B4A7-24D2C7DD2598}"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5"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06"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9E103124-E489-4406-A273-217AD6BDD433}"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8"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0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0"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1"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3CC9CD65-7253-44C6-9931-F7CEA9946AD4}"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3"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4"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5"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6"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7"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3"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4"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5"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6"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7"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18"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8E970BE8-DFDB-4180-AAA0-CA8CF9F95C7E}"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CD36CFD3-23D8-4E5C-A673-D7DCB96CC8BC}"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26"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7AD95E44-0102-4425-B5D5-36A455EED051}"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28"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55EF29C8-F773-4156-870D-9B087DF00D5B}"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0"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31"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D080A2F9-1F8B-4627-B9D9-1B551E706353}"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7B3D8EF7-0042-4688-B9EA-C28F5557EFC1}"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3"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8666A5A6-C9A9-4CF9-9683-872F723C2AB4}"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5"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36"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37"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42B21988-B9F9-4A54-B69F-3BD7A8D33A44}"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9"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4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41"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C2B8884-EE49-43F4-9C0F-2FDC60CA2983}"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4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45"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698BDDB-9A52-404E-9FA4-2476982039BD}"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1D48274-C204-4F12-BFAC-4154A5068FB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7"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48"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6375BCC1-FD05-43D8-8BE2-EDCD4DD051F9}"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2"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3"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40BBFBC6-A803-42E4-AAED-C9866028CCA6}" type="slidenum">
              <a:t>&lt;#&gt;</a:t>
            </a:fld>
          </a:p>
        </p:txBody>
      </p:sp>
      <p:sp>
        <p:nvSpPr>
          <p:cNvPr id="9" name="PlaceHolder 8"/>
          <p:cNvSpPr>
            <a:spLocks noGrp="1"/>
          </p:cNvSpPr>
          <p:nvPr>
            <p:ph type="dt" idx="30"/>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5"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6"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7"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8"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59"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60"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B5F3FA13-981C-4396-AB8E-563A0E93EE24}" type="slidenum">
              <a:t>&lt;#&gt;</a:t>
            </a:fld>
          </a:p>
        </p:txBody>
      </p:sp>
      <p:sp>
        <p:nvSpPr>
          <p:cNvPr id="11" name="PlaceHolder 10"/>
          <p:cNvSpPr>
            <a:spLocks noGrp="1"/>
          </p:cNvSpPr>
          <p:nvPr>
            <p:ph type="dt" idx="30"/>
          </p:nvPr>
        </p:nvSpPr>
        <p:spPr/>
        <p:txBody>
          <a:bodyPr/>
          <a:p>
            <a:r>
              <a:rPr lang="en-US"/>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6151BB1A-12B0-4017-BF22-60FC320D2462}"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68"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02707C3B-929E-45A1-910A-71C3243C1D12}"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0"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D3701C1E-17A7-4A2B-9AFB-17D742407428}"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2"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73"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1C602474-0AD5-4F60-9759-904AAC59C0F7}" type="slidenum">
              <a:t>&lt;#&gt;</a:t>
            </a:fld>
          </a:p>
        </p:txBody>
      </p:sp>
      <p:sp>
        <p:nvSpPr>
          <p:cNvPr id="7" name="PlaceHolder 6"/>
          <p:cNvSpPr>
            <a:spLocks noGrp="1"/>
          </p:cNvSpPr>
          <p:nvPr>
            <p:ph type="dt" idx="33"/>
          </p:nvPr>
        </p:nvSpPr>
        <p:spPr/>
        <p:txBody>
          <a:bodyPr/>
          <a:p>
            <a:r>
              <a:rPr lang="en-US"/>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FF617A86-2E8E-410D-BD23-CD327F0D904F}" type="slidenum">
              <a:t>&lt;#&gt;</a:t>
            </a:fld>
          </a:p>
        </p:txBody>
      </p:sp>
      <p:sp>
        <p:nvSpPr>
          <p:cNvPr id="5" name="PlaceHolder 4"/>
          <p:cNvSpPr>
            <a:spLocks noGrp="1"/>
          </p:cNvSpPr>
          <p:nvPr>
            <p:ph type="dt" idx="33"/>
          </p:nvPr>
        </p:nvSpPr>
        <p:spPr/>
        <p:txBody>
          <a:bodyPr/>
          <a:p>
            <a:r>
              <a:rPr lang="en-US"/>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5"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9B09234E-39A0-4B1D-ABCB-4941583B0048}" type="slidenum">
              <a:t>&lt;#&gt;</a:t>
            </a:fld>
          </a:p>
        </p:txBody>
      </p:sp>
      <p:sp>
        <p:nvSpPr>
          <p:cNvPr id="5" name="PlaceHolder 4"/>
          <p:cNvSpPr>
            <a:spLocks noGrp="1"/>
          </p:cNvSpPr>
          <p:nvPr>
            <p:ph type="dt" idx="33"/>
          </p:nvPr>
        </p:nvSpPr>
        <p:spPr/>
        <p:txBody>
          <a:bodyPr/>
          <a:p>
            <a:r>
              <a:rPr lang="en-US"/>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78"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79"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FAB310CB-13CF-42B9-AFCD-BE702FD73D86}"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F826B1C-4FB4-4F01-8F0D-4DF4D695C8E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1"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8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83"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59229420-138C-4BE3-AB41-A87D0A9F706D}"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5"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8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87"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B79B58D1-0405-4DC2-83B6-0334CC3EFF6F}"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9"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0"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AE99848F-8554-4F76-9350-F8EDD295012B}" type="slidenum">
              <a:t>&lt;#&gt;</a:t>
            </a:fld>
          </a:p>
        </p:txBody>
      </p:sp>
      <p:sp>
        <p:nvSpPr>
          <p:cNvPr id="7" name="PlaceHolder 6"/>
          <p:cNvSpPr>
            <a:spLocks noGrp="1"/>
          </p:cNvSpPr>
          <p:nvPr>
            <p:ph type="dt" idx="33"/>
          </p:nvPr>
        </p:nvSpPr>
        <p:spPr/>
        <p:txBody>
          <a:bodyPr/>
          <a:p>
            <a:r>
              <a:rPr lang="en-US"/>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4"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5"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B674E297-2868-40D7-A2B9-89CBCBDBE401}" type="slidenum">
              <a:t>&lt;#&gt;</a:t>
            </a:fld>
          </a:p>
        </p:txBody>
      </p:sp>
      <p:sp>
        <p:nvSpPr>
          <p:cNvPr id="9" name="PlaceHolder 8"/>
          <p:cNvSpPr>
            <a:spLocks noGrp="1"/>
          </p:cNvSpPr>
          <p:nvPr>
            <p:ph type="dt" idx="33"/>
          </p:nvPr>
        </p:nvSpPr>
        <p:spPr/>
        <p:txBody>
          <a:bodyPr/>
          <a:p>
            <a:r>
              <a:rPr lang="en-US"/>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7"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8"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99"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00"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01"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02"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CBE89191-D21F-42F2-8074-96BCD18E2F70}" type="slidenum">
              <a:t>&lt;#&gt;</a:t>
            </a:fld>
          </a:p>
        </p:txBody>
      </p:sp>
      <p:sp>
        <p:nvSpPr>
          <p:cNvPr id="11" name="PlaceHolder 10"/>
          <p:cNvSpPr>
            <a:spLocks noGrp="1"/>
          </p:cNvSpPr>
          <p:nvPr>
            <p:ph type="dt" idx="33"/>
          </p:nvPr>
        </p:nvSpPr>
        <p:spPr/>
        <p:txBody>
          <a:bodyPr/>
          <a:p>
            <a:r>
              <a:rPr lang="en-US"/>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6"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8"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0"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11"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335E3CF-25C6-45B4-BEED-68032927662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3"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5"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16"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17"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9"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2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21"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2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25"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7"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28"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2"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3"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5"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6"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7"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8"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39"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40"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A49ED348-C9A2-4755-842D-0CF8D9AC553B}"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8"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3F8E7A35-505F-48F7-BA00-E1F61DCE71B0}"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0"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9092FEBA-C961-4D8E-B69A-7FF4F9F4D537}"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0"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7415789-9909-49BE-A941-ADC878AA693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2"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53"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95198D27-AC68-435B-89FA-3D87F117C858}"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4AD327A6-FF83-4B3E-86AE-28A734DBC395}"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5"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33484BAD-8CB7-4AEC-8DDB-1248FA83B2A7}"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7"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58"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59"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83DD7472-C3E2-453B-87D4-0E6F496C2A18}"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1"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6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63"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AFC710EA-D74A-4F34-9620-2D64D2745BA2}"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5"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6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67"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14D42853-28F9-4344-B228-94D0631E59E7}"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9"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0"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EA4F648B-6B58-4229-8B2A-A721DBAE2C1A}"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4"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5"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35"/>
          </p:nvPr>
        </p:nvSpPr>
        <p:spPr/>
        <p:txBody>
          <a:bodyPr/>
          <a:p>
            <a:r>
              <a:t>Footer</a:t>
            </a:r>
          </a:p>
        </p:txBody>
      </p:sp>
      <p:sp>
        <p:nvSpPr>
          <p:cNvPr id="8" name="PlaceHolder 7"/>
          <p:cNvSpPr>
            <a:spLocks noGrp="1"/>
          </p:cNvSpPr>
          <p:nvPr>
            <p:ph type="sldNum" idx="36"/>
          </p:nvPr>
        </p:nvSpPr>
        <p:spPr/>
        <p:txBody>
          <a:bodyPr/>
          <a:p>
            <a:fld id="{EA2EF26C-65A5-4AA9-97E7-D5797F254323}" type="slidenum">
              <a:t>&lt;#&gt;</a:t>
            </a:fld>
          </a:p>
        </p:txBody>
      </p:sp>
      <p:sp>
        <p:nvSpPr>
          <p:cNvPr id="9" name="PlaceHolder 8"/>
          <p:cNvSpPr>
            <a:spLocks noGrp="1"/>
          </p:cNvSpPr>
          <p:nvPr>
            <p:ph type="dt" idx="34"/>
          </p:nvPr>
        </p:nvSpPr>
        <p:spPr/>
        <p:txBody>
          <a:bodyPr/>
          <a:p>
            <a:r>
              <a:rPr lang="en-US"/>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7"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8"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79"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80"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81"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82"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35"/>
          </p:nvPr>
        </p:nvSpPr>
        <p:spPr/>
        <p:txBody>
          <a:bodyPr/>
          <a:p>
            <a:r>
              <a:t>Footer</a:t>
            </a:r>
          </a:p>
        </p:txBody>
      </p:sp>
      <p:sp>
        <p:nvSpPr>
          <p:cNvPr id="10" name="PlaceHolder 9"/>
          <p:cNvSpPr>
            <a:spLocks noGrp="1"/>
          </p:cNvSpPr>
          <p:nvPr>
            <p:ph type="sldNum" idx="36"/>
          </p:nvPr>
        </p:nvSpPr>
        <p:spPr/>
        <p:txBody>
          <a:bodyPr/>
          <a:p>
            <a:fld id="{738D0942-5812-46E1-AB0B-2B4542DE6E4B}" type="slidenum">
              <a:t>&lt;#&gt;</a:t>
            </a:fld>
          </a:p>
        </p:txBody>
      </p:sp>
      <p:sp>
        <p:nvSpPr>
          <p:cNvPr id="11" name="PlaceHolder 10"/>
          <p:cNvSpPr>
            <a:spLocks noGrp="1"/>
          </p:cNvSpPr>
          <p:nvPr>
            <p:ph type="dt" idx="34"/>
          </p:nvPr>
        </p:nvSpPr>
        <p:spPr/>
        <p:txBody>
          <a:bodyPr/>
          <a:p>
            <a:r>
              <a:rPr lang="en-US"/>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2A82B3EF-4B97-4887-838C-DB364DF36B82}"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AB644B0-67FE-47F8-835F-AAD59CE3AEF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1"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F471DF01-37C6-41EC-8DD9-B37E8B686D98}"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3"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6376BEF7-5A78-49E4-AE7D-6C66E01BB9B2}"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5"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96"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B2E57A22-6512-441A-AF2B-7360F7A9174E}"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C27C228A-2DA6-469A-9BB5-17734798B704}"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8"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081352FF-21B4-4324-B801-E615FEB9856A}"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1"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2"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EA8475E8-3885-43B0-914D-DE85415776F6}"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4"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6"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01B5FD75-1B49-493D-8635-306C4EF97C74}"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8"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10"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7B6CC31F-B38E-45C7-83E9-8E73D4629E7D}"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2"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13"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5810A20B-E5BF-4B67-A3BF-2674B377194F}"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5"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1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17"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18"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DF10DE03-FC29-4761-886C-63283A678BB9}" type="slidenum">
              <a:t>&lt;#&gt;</a:t>
            </a:fld>
          </a:p>
        </p:txBody>
      </p:sp>
      <p:sp>
        <p:nvSpPr>
          <p:cNvPr id="9" name="PlaceHolder 8"/>
          <p:cNvSpPr>
            <a:spLocks noGrp="1"/>
          </p:cNvSpPr>
          <p:nvPr>
            <p:ph type="dt" idx="37"/>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DDF9B3A-E2F6-4DDB-A5FD-DA3276DC5EA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0"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21"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22"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23"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24"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25"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996766A6-0624-4B13-BBB2-76B91A62D5B8}" type="slidenum">
              <a:t>&lt;#&gt;</a:t>
            </a:fld>
          </a:p>
        </p:txBody>
      </p:sp>
      <p:sp>
        <p:nvSpPr>
          <p:cNvPr id="11" name="PlaceHolder 10"/>
          <p:cNvSpPr>
            <a:spLocks noGrp="1"/>
          </p:cNvSpPr>
          <p:nvPr>
            <p:ph type="dt" idx="37"/>
          </p:nvPr>
        </p:nvSpPr>
        <p:spPr/>
        <p:txBody>
          <a:bodyPr/>
          <a:p>
            <a:r>
              <a:rPr lang="en-US"/>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9"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1"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3"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34"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6"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8"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39"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0"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2"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4"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8"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5"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B7856C2-C6EE-4ECB-BE06-9BECC287BC8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0"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51"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5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55"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56"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8"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59"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60"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61"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62"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63"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0"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F663B70-DEC0-4C5D-8E2B-F605F4A998E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4"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B8E259D-249B-438A-8772-A91F26DAA56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7"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FDBB1C5-1F96-4121-8758-FE4A49E890C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2"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36EBCC06-FDC2-4164-821B-15C29F0F72B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5"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6"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7"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8"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9"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9DC6B1F-8CB4-49F4-95A9-2A95610795ED}"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ADFD911-C9ED-4F5E-A2D9-071C620794A6}"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7"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24AE410-3D0C-439C-A94E-C196052B99D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9"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403FCA6-C3BC-4DCE-A820-688AEC27AE99}"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1"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2"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8DB6D59-938E-460E-A3FA-C4AFBF9A4F1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C6804F6-C2FE-4B72-8003-AD9D3A7E05E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FA30179-7B15-4A21-ABF5-756D4BFC91EF}"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7"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4A2D72-26D7-42B3-9C19-BABE606DCB5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0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02"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1CB391E-297A-48D8-8A12-8378BE13C8AA}"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0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06"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B58D87E-6A76-416F-BAD4-CADA24B7A9A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8"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09"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2DA287D-F77B-4FD8-AB01-47949B9DC936}"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4"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15A6A6A-35A8-4BF0-8E2F-913D5C6F8927}"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7"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8"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19"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20"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21"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12CF78B-AE04-410F-A26D-D7290ECC643D}"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8FEF0E39-29AF-4F2F-80AC-35A8B4E0BEAC}"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9"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9C12DFA-0FD6-4947-B93F-78CC163CDD07}"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1"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3D125C9-6049-47A8-823F-A6DC41DA9CCC}"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8"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3"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34"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C337A49-B093-4548-AFBA-5B6E85629370}"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DF6C533-5066-4FB1-B5E5-8359AC829E85}"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7833CC4-2546-4E06-8D3E-29F935C6B1B5}"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39"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0"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C428890-9D8F-44DF-A929-A486D32F5FA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2"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4"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B42095A-C8B4-4C70-A3AC-A90CA43E092B}"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8"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7D7566F-3DF7-404A-8EB6-3166253BB3C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0"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51"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6A7F6F8-7496-4223-A75B-EB7CE74795EC}"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5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55"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56"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A15F4299-ED61-4A61-9701-1EDEAF951AC8}"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8"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59"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60"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61"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62"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63"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80BC2A53-C871-404E-9622-AE8B123B38C1}"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3B9DD04B-8FF3-486F-BC2C-1E92AA30687B}"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2"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51CEEBC-30F7-4860-ADE9-542EC483BBE6}"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4"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3B17B3E-DD1C-4EA2-868F-6C904E70081E}"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77"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1B0AF4C-F08D-4099-9637-26DFD38C99C3}"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8CC9597D-469B-4AB7-82F6-230ECF464422}"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702919CD-D99D-4C39-8CB4-31B8E480DD85}"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82"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8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662487A-390D-4B6A-96BC-CB8CD3EE07AA}"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5"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86"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87"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8CD1173-B444-437C-AA8C-F1B4EE14283E}"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1"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B0F1AD6-9B36-4653-BEF0-15DAA35B1C25}"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4"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EA554DF-4E8B-453C-8605-7716E69B16EC}"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99"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0B5EA9C5-7437-4985-8C4B-52FB46EEA2C0}"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1"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02"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03"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04"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05"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06"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F81B63A5-EB37-44E3-A9C8-BCC6926DE4FB}"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4BE0B7E7-9D0A-404B-9EF8-A69764A52ED8}"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5"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808CE03-BC4D-4233-B9DD-380BA6E79C76}"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7"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F36811F-0BF1-48CA-A232-7F904D3BBFDE}"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9"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20"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5299B261-1082-4F21-B246-2E31C8CB2FAD}"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39405BC9-0FAE-420D-8ADB-23AD2CBA7179}"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F5B855C3-8312-4ED7-92BF-5D47AA526B21}"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25"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26"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68EF4E1-4931-42A9-BC1D-FEC018255CC6}"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8"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29"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30"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F86D6C0A-29A8-41B0-AEF3-C13EFA604E1C}"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3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34"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11C16BF-4FB7-4266-8FBE-2E195965C071}"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3"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4"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6"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37"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60ED8FB9-A801-478D-8255-9A11A1BF1BA4}"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9"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0"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1"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2"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F4C1941D-1AD1-40A2-9CD1-41615C1BF7EA}"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4"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5"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6"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7"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8"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49"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74CFED9C-2DAF-45CA-9375-FBB2430D37CE}"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91DF1BCB-394D-4552-992C-6B6C7393265E}"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7"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15E55B5-E110-4FE5-B817-38911CD94D2E}"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9"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CADB4F8C-BA2A-44AE-AB73-1B62FD7F462F}"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1"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62"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ABD91BED-247F-4C3E-B6E4-602856A9E504}"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A91CDDE5-73A9-4BDD-BCEF-806F8A72ACBD}"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E6CF196F-CA26-4D9B-8637-EEF8BC79CBBD}"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67"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68"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B914CAC-1381-401E-8FB9-BFA0502F3134}"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18"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0"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7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72"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96551DB-8386-43EB-B7EE-8813C431C68B}"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4"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75"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76"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C39E0BA0-1647-4121-83A3-47DF1E8DBFC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8"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79"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09646A95-B330-4BDD-A040-9A5423885C32}"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1"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2"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3"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4"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6B4B8C7-149E-41F7-9EF1-054A64888C8E}"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6"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7"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8"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89"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90"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91"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0B977D95-F40C-48EE-88FC-7F64955F611D}"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A829B0A4-4178-42BD-B9A0-C8E9866A6E52}"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99"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3E804527-9F0E-4B8A-B73B-D967953CDC5F}"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1"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CAA2D255-CB37-45F0-BB55-19681CCFAD8A}"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3"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04"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99A84278-284D-4A99-9C70-35D8D1453CB4}"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545311FA-0326-463D-8AA8-CB0898607C23}"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1"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22"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502920" y="225360"/>
            <a:ext cx="9070200" cy="4386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E699247F-1113-430B-ABB4-4D3D35F33640}"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8"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09" name="PlaceHolder 3"/>
          <p:cNvSpPr>
            <a:spLocks noGrp="1"/>
          </p:cNvSpPr>
          <p:nvPr>
            <p:ph/>
          </p:nvPr>
        </p:nvSpPr>
        <p:spPr>
          <a:xfrm>
            <a:off x="515124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10"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8EB0A1C9-02B9-47B4-BFEA-C0321D782048}"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2" name="PlaceHolder 2"/>
          <p:cNvSpPr>
            <a:spLocks noGrp="1"/>
          </p:cNvSpPr>
          <p:nvPr>
            <p:ph/>
          </p:nvPr>
        </p:nvSpPr>
        <p:spPr>
          <a:xfrm>
            <a:off x="502920" y="1325880"/>
            <a:ext cx="442656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13"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14" name="PlaceHolder 4"/>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8F729BB3-CE42-4B85-910E-2425C40A1847}"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6"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17"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18" name="PlaceHolder 4"/>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3D581FF4-1775-4E18-8B4B-B0287EE73DB7}"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0" name="PlaceHolder 2"/>
          <p:cNvSpPr>
            <a:spLocks noGrp="1"/>
          </p:cNvSpPr>
          <p:nvPr>
            <p:ph/>
          </p:nvPr>
        </p:nvSpPr>
        <p:spPr>
          <a:xfrm>
            <a:off x="502920" y="132588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21" name="PlaceHolder 3"/>
          <p:cNvSpPr>
            <a:spLocks noGrp="1"/>
          </p:cNvSpPr>
          <p:nvPr>
            <p:ph/>
          </p:nvPr>
        </p:nvSpPr>
        <p:spPr>
          <a:xfrm>
            <a:off x="502920" y="3043440"/>
            <a:ext cx="90712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E293EFB1-C86C-494E-9F04-6DA7399254BD}"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3" name="PlaceHolder 2"/>
          <p:cNvSpPr>
            <a:spLocks noGrp="1"/>
          </p:cNvSpPr>
          <p:nvPr>
            <p:ph/>
          </p:nvPr>
        </p:nvSpPr>
        <p:spPr>
          <a:xfrm>
            <a:off x="50292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24" name="PlaceHolder 3"/>
          <p:cNvSpPr>
            <a:spLocks noGrp="1"/>
          </p:cNvSpPr>
          <p:nvPr>
            <p:ph/>
          </p:nvPr>
        </p:nvSpPr>
        <p:spPr>
          <a:xfrm>
            <a:off x="5151240" y="132588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25" name="PlaceHolder 4"/>
          <p:cNvSpPr>
            <a:spLocks noGrp="1"/>
          </p:cNvSpPr>
          <p:nvPr>
            <p:ph/>
          </p:nvPr>
        </p:nvSpPr>
        <p:spPr>
          <a:xfrm>
            <a:off x="50292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26" name="PlaceHolder 5"/>
          <p:cNvSpPr>
            <a:spLocks noGrp="1"/>
          </p:cNvSpPr>
          <p:nvPr>
            <p:ph/>
          </p:nvPr>
        </p:nvSpPr>
        <p:spPr>
          <a:xfrm>
            <a:off x="5151240" y="3043440"/>
            <a:ext cx="442656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14163D19-13BE-40C5-87FE-DA0D0D967A47}"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8" name="PlaceHolder 2"/>
          <p:cNvSpPr>
            <a:spLocks noGrp="1"/>
          </p:cNvSpPr>
          <p:nvPr>
            <p:ph/>
          </p:nvPr>
        </p:nvSpPr>
        <p:spPr>
          <a:xfrm>
            <a:off x="5029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29" name="PlaceHolder 3"/>
          <p:cNvSpPr>
            <a:spLocks noGrp="1"/>
          </p:cNvSpPr>
          <p:nvPr>
            <p:ph/>
          </p:nvPr>
        </p:nvSpPr>
        <p:spPr>
          <a:xfrm>
            <a:off x="357012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30" name="PlaceHolder 4"/>
          <p:cNvSpPr>
            <a:spLocks noGrp="1"/>
          </p:cNvSpPr>
          <p:nvPr>
            <p:ph/>
          </p:nvPr>
        </p:nvSpPr>
        <p:spPr>
          <a:xfrm>
            <a:off x="6636960" y="132588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31" name="PlaceHolder 5"/>
          <p:cNvSpPr>
            <a:spLocks noGrp="1"/>
          </p:cNvSpPr>
          <p:nvPr>
            <p:ph/>
          </p:nvPr>
        </p:nvSpPr>
        <p:spPr>
          <a:xfrm>
            <a:off x="5029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32" name="PlaceHolder 6"/>
          <p:cNvSpPr>
            <a:spLocks noGrp="1"/>
          </p:cNvSpPr>
          <p:nvPr>
            <p:ph/>
          </p:nvPr>
        </p:nvSpPr>
        <p:spPr>
          <a:xfrm>
            <a:off x="357012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333" name="PlaceHolder 7"/>
          <p:cNvSpPr>
            <a:spLocks noGrp="1"/>
          </p:cNvSpPr>
          <p:nvPr>
            <p:ph/>
          </p:nvPr>
        </p:nvSpPr>
        <p:spPr>
          <a:xfrm>
            <a:off x="6636960" y="3043440"/>
            <a:ext cx="2920680" cy="156816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FA4A9D3E-6F1D-4457-871F-128754B72740}"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2BC46E5E-4315-42DF-A18F-AAB26C8CC7F0}"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2" name="PlaceHolder 2"/>
          <p:cNvSpPr>
            <a:spLocks noGrp="1"/>
          </p:cNvSpPr>
          <p:nvPr>
            <p:ph type="subTitle"/>
          </p:nvPr>
        </p:nvSpPr>
        <p:spPr>
          <a:xfrm>
            <a:off x="502920" y="1325880"/>
            <a:ext cx="907128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35D9E7B9-9213-43EC-AE8D-96D978E5541B}"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4" name="PlaceHolder 2"/>
          <p:cNvSpPr>
            <a:spLocks noGrp="1"/>
          </p:cNvSpPr>
          <p:nvPr>
            <p:ph/>
          </p:nvPr>
        </p:nvSpPr>
        <p:spPr>
          <a:xfrm>
            <a:off x="502920" y="1325880"/>
            <a:ext cx="9071280" cy="3288240"/>
          </a:xfrm>
          <a:prstGeom prst="rect">
            <a:avLst/>
          </a:prstGeom>
          <a:noFill/>
          <a:ln w="0">
            <a:noFill/>
          </a:ln>
        </p:spPr>
        <p:txBody>
          <a:bodyPr lIns="0" rIns="0" tIns="0" bIns="0" anchor="t">
            <a:normAutofit/>
          </a:bodyPr>
          <a:p>
            <a:pPr>
              <a:lnSpc>
                <a:spcPct val="90000"/>
              </a:lnSpc>
              <a:spcBef>
                <a:spcPts val="1412"/>
              </a:spcBef>
              <a:buNone/>
            </a:pPr>
            <a:endParaRPr b="0" lang="en-US" sz="28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CB6742C2-8364-4FE5-B1C9-EDEE5EB75DD4}" type="slidenum">
              <a:t>&lt;#&gt;</a:t>
            </a:fld>
          </a:p>
        </p:txBody>
      </p:sp>
      <p:sp>
        <p:nvSpPr>
          <p:cNvPr id="6" name="PlaceHolder 5"/>
          <p:cNvSpPr>
            <a:spLocks noGrp="1"/>
          </p:cNvSpPr>
          <p:nvPr>
            <p:ph type="dt" idx="24"/>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7.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0.jpe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502920" y="1325880"/>
            <a:ext cx="9070200" cy="328788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7" name="Rectangle 376"/>
          <p:cNvSpPr/>
          <p:nvPr/>
        </p:nvSpPr>
        <p:spPr>
          <a:xfrm>
            <a:off x="360" y="0"/>
            <a:ext cx="1553760" cy="5669640"/>
          </a:xfrm>
          <a:prstGeom prst="rect">
            <a:avLst/>
          </a:prstGeom>
          <a:solidFill>
            <a:srgbClr val="2499be"/>
          </a:solidFill>
          <a:ln w="0">
            <a:noFill/>
          </a:ln>
        </p:spPr>
        <p:style>
          <a:lnRef idx="0"/>
          <a:fillRef idx="0"/>
          <a:effectRef idx="0"/>
          <a:fontRef idx="minor"/>
        </p:style>
      </p:sp>
      <p:sp>
        <p:nvSpPr>
          <p:cNvPr id="378"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79" name="PlaceHolder 2"/>
          <p:cNvSpPr>
            <a:spLocks noGrp="1"/>
          </p:cNvSpPr>
          <p:nvPr>
            <p:ph type="ftr" idx="25"/>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380" name="PlaceHolder 3"/>
          <p:cNvSpPr>
            <a:spLocks noGrp="1"/>
          </p:cNvSpPr>
          <p:nvPr>
            <p:ph type="sldNum" idx="26"/>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F673C2F8-82C9-4DBD-959D-A1BDB7D1C23D}"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381" name="PlaceHolder 4"/>
          <p:cNvSpPr>
            <a:spLocks noGrp="1"/>
          </p:cNvSpPr>
          <p:nvPr>
            <p:ph type="dt" idx="27"/>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82"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9" name="Rectangle 418"/>
          <p:cNvSpPr/>
          <p:nvPr/>
        </p:nvSpPr>
        <p:spPr>
          <a:xfrm>
            <a:off x="8524080" y="0"/>
            <a:ext cx="1553760" cy="5669640"/>
          </a:xfrm>
          <a:prstGeom prst="rect">
            <a:avLst/>
          </a:prstGeom>
          <a:solidFill>
            <a:srgbClr val="2499be"/>
          </a:solidFill>
          <a:ln w="0">
            <a:noFill/>
          </a:ln>
        </p:spPr>
        <p:style>
          <a:lnRef idx="0"/>
          <a:fillRef idx="0"/>
          <a:effectRef idx="0"/>
          <a:fontRef idx="minor"/>
        </p:style>
      </p:sp>
      <p:sp>
        <p:nvSpPr>
          <p:cNvPr id="420"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1" name="PlaceHolder 2"/>
          <p:cNvSpPr>
            <a:spLocks noGrp="1"/>
          </p:cNvSpPr>
          <p:nvPr>
            <p:ph type="ftr" idx="28"/>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422" name="PlaceHolder 3"/>
          <p:cNvSpPr>
            <a:spLocks noGrp="1"/>
          </p:cNvSpPr>
          <p:nvPr>
            <p:ph type="sldNum" idx="29"/>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96E6DD3D-06D7-4355-95E9-B12AF07088BA}"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423" name="PlaceHolder 4"/>
          <p:cNvSpPr>
            <a:spLocks noGrp="1"/>
          </p:cNvSpPr>
          <p:nvPr>
            <p:ph type="dt" idx="30"/>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24"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1" name="Rectangle 418"/>
          <p:cNvSpPr/>
          <p:nvPr/>
        </p:nvSpPr>
        <p:spPr>
          <a:xfrm>
            <a:off x="8524080" y="0"/>
            <a:ext cx="1553760" cy="5669640"/>
          </a:xfrm>
          <a:prstGeom prst="rect">
            <a:avLst/>
          </a:prstGeom>
          <a:solidFill>
            <a:srgbClr val="2499be"/>
          </a:solidFill>
          <a:ln w="0">
            <a:noFill/>
          </a:ln>
        </p:spPr>
        <p:style>
          <a:lnRef idx="0"/>
          <a:fillRef idx="0"/>
          <a:effectRef idx="0"/>
          <a:fontRef idx="minor"/>
        </p:style>
      </p:sp>
      <p:sp>
        <p:nvSpPr>
          <p:cNvPr id="462"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63" name="PlaceHolder 2"/>
          <p:cNvSpPr>
            <a:spLocks noGrp="1"/>
          </p:cNvSpPr>
          <p:nvPr>
            <p:ph type="ftr" idx="31"/>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464" name="PlaceHolder 3"/>
          <p:cNvSpPr>
            <a:spLocks noGrp="1"/>
          </p:cNvSpPr>
          <p:nvPr>
            <p:ph type="sldNum" idx="32"/>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820AB53C-5D2E-4387-91CA-B30A4FB38E40}"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465" name="PlaceHolder 4"/>
          <p:cNvSpPr>
            <a:spLocks noGrp="1"/>
          </p:cNvSpPr>
          <p:nvPr>
            <p:ph type="dt" idx="33"/>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66"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03" name="PlaceHolder 1"/>
          <p:cNvSpPr>
            <a:spLocks noGrp="1"/>
          </p:cNvSpPr>
          <p:nvPr>
            <p:ph type="title"/>
          </p:nvPr>
        </p:nvSpPr>
        <p:spPr>
          <a:xfrm>
            <a:off x="502920" y="225720"/>
            <a:ext cx="907128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04" name="PlaceHolder 2"/>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
          <p:cNvSpPr/>
          <p:nvPr/>
        </p:nvSpPr>
        <p:spPr>
          <a:xfrm>
            <a:off x="360" y="365400"/>
            <a:ext cx="3240720" cy="579240"/>
          </a:xfrm>
          <a:prstGeom prst="rect">
            <a:avLst/>
          </a:prstGeom>
          <a:solidFill>
            <a:srgbClr val="729fcf"/>
          </a:solidFill>
          <a:ln w="0">
            <a:solidFill>
              <a:srgbClr val="3465a4"/>
            </a:solidFill>
          </a:ln>
        </p:spPr>
        <p:style>
          <a:lnRef idx="0"/>
          <a:fillRef idx="0"/>
          <a:effectRef idx="0"/>
          <a:fontRef idx="minor"/>
        </p:style>
      </p:sp>
      <p:sp>
        <p:nvSpPr>
          <p:cNvPr id="542" name="PlaceHolder 1"/>
          <p:cNvSpPr>
            <a:spLocks noGrp="1"/>
          </p:cNvSpPr>
          <p:nvPr>
            <p:ph type="title"/>
          </p:nvPr>
        </p:nvSpPr>
        <p:spPr>
          <a:xfrm>
            <a:off x="502920" y="225720"/>
            <a:ext cx="9071280" cy="946440"/>
          </a:xfrm>
          <a:prstGeom prst="rect">
            <a:avLst/>
          </a:prstGeom>
          <a:noFill/>
          <a:ln w="0">
            <a:noFill/>
          </a:ln>
        </p:spPr>
        <p:txBody>
          <a:bodyPr lIns="0" rIns="0" tIns="0" bIns="0" anchor="ctr">
            <a:noAutofit/>
          </a:bodyPr>
          <a:p>
            <a:pPr algn="ctr">
              <a:buNone/>
            </a:pPr>
            <a:r>
              <a:rPr b="0" lang="en-US" sz="4390" spc="-1" strike="noStrike">
                <a:latin typeface="Noto Sans"/>
              </a:rPr>
              <a:t>Click to edit the title text format</a:t>
            </a:r>
            <a:endParaRPr b="0" lang="en-US" sz="4390" spc="-1" strike="noStrike">
              <a:latin typeface="Noto Sans"/>
            </a:endParaRPr>
          </a:p>
        </p:txBody>
      </p:sp>
      <p:sp>
        <p:nvSpPr>
          <p:cNvPr id="543" name="PlaceHolder 2"/>
          <p:cNvSpPr>
            <a:spLocks noGrp="1"/>
          </p:cNvSpPr>
          <p:nvPr>
            <p:ph type="body"/>
          </p:nvPr>
        </p:nvSpPr>
        <p:spPr>
          <a:xfrm>
            <a:off x="502920" y="1325880"/>
            <a:ext cx="9071280" cy="3287880"/>
          </a:xfrm>
          <a:prstGeom prst="rect">
            <a:avLst/>
          </a:prstGeom>
          <a:noFill/>
          <a:ln w="0">
            <a:noFill/>
          </a:ln>
        </p:spPr>
        <p:txBody>
          <a:bodyPr lIns="0" rIns="0" tIns="0" bIns="0" anchor="t">
            <a:normAutofit/>
          </a:bodyPr>
          <a:p>
            <a:pPr marL="432000" indent="-324000">
              <a:spcBef>
                <a:spcPts val="1409"/>
              </a:spcBef>
              <a:buClr>
                <a:srgbClr val="000000"/>
              </a:buClr>
              <a:buSzPct val="45000"/>
              <a:buFont typeface="Wingdings" charset="2"/>
              <a:buChar char=""/>
            </a:pPr>
            <a:r>
              <a:rPr b="0" lang="en-US" sz="3190" spc="-1" strike="noStrike">
                <a:latin typeface="Noto Sans"/>
              </a:rPr>
              <a:t>Click to edit the outline text format</a:t>
            </a:r>
            <a:endParaRPr b="0" lang="en-US" sz="3190" spc="-1" strike="noStrike">
              <a:latin typeface="Noto Sans"/>
            </a:endParaRPr>
          </a:p>
          <a:p>
            <a:pPr lvl="1" marL="864000" indent="-324000">
              <a:spcBef>
                <a:spcPts val="1128"/>
              </a:spcBef>
              <a:buClr>
                <a:srgbClr val="000000"/>
              </a:buClr>
              <a:buSzPct val="75000"/>
              <a:buFont typeface="Symbol" charset="2"/>
              <a:buChar char=""/>
            </a:pPr>
            <a:r>
              <a:rPr b="0" lang="en-US" sz="2790" spc="-1" strike="noStrike">
                <a:latin typeface="Noto Sans"/>
              </a:rPr>
              <a:t>Second Outline Level</a:t>
            </a:r>
            <a:endParaRPr b="0" lang="en-US" sz="2790" spc="-1" strike="noStrike">
              <a:latin typeface="Noto Sans"/>
            </a:endParaRPr>
          </a:p>
          <a:p>
            <a:pPr lvl="2" marL="1296000" indent="-288000">
              <a:spcBef>
                <a:spcPts val="845"/>
              </a:spcBef>
              <a:buClr>
                <a:srgbClr val="000000"/>
              </a:buClr>
              <a:buSzPct val="45000"/>
              <a:buFont typeface="Wingdings" charset="2"/>
              <a:buChar char=""/>
            </a:pPr>
            <a:r>
              <a:rPr b="0" lang="en-US" sz="2400" spc="-1" strike="noStrike">
                <a:latin typeface="Noto Sans"/>
              </a:rPr>
              <a:t>Third Outline Level</a:t>
            </a:r>
            <a:endParaRPr b="0" lang="en-US" sz="2400" spc="-1" strike="noStrike">
              <a:latin typeface="Noto Sans"/>
            </a:endParaRPr>
          </a:p>
          <a:p>
            <a:pPr lvl="3" marL="1728000" indent="-216000">
              <a:spcBef>
                <a:spcPts val="561"/>
              </a:spcBef>
              <a:buClr>
                <a:srgbClr val="000000"/>
              </a:buClr>
              <a:buSzPct val="75000"/>
              <a:buFont typeface="Symbol" charset="2"/>
              <a:buChar char=""/>
            </a:pPr>
            <a:r>
              <a:rPr b="0" lang="en-US" sz="2000" spc="-1" strike="noStrike">
                <a:latin typeface="Noto Sans"/>
              </a:rPr>
              <a:t>Fourth Outline Level</a:t>
            </a:r>
            <a:endParaRPr b="0" lang="en-US" sz="2000" spc="-1" strike="noStrike">
              <a:latin typeface="Noto Sans"/>
            </a:endParaRPr>
          </a:p>
          <a:p>
            <a:pPr lvl="4" marL="2160000" indent="-216000">
              <a:spcBef>
                <a:spcPts val="275"/>
              </a:spcBef>
              <a:buClr>
                <a:srgbClr val="000000"/>
              </a:buClr>
              <a:buSzPct val="45000"/>
              <a:buFont typeface="Wingdings" charset="2"/>
              <a:buChar char=""/>
            </a:pPr>
            <a:r>
              <a:rPr b="0" lang="en-US" sz="2000" spc="-1" strike="noStrike">
                <a:latin typeface="Noto Sans"/>
              </a:rPr>
              <a:t>Fifth Outline Level</a:t>
            </a:r>
            <a:endParaRPr b="0" lang="en-US" sz="2000" spc="-1" strike="noStrike">
              <a:latin typeface="Noto Sans"/>
            </a:endParaRPr>
          </a:p>
          <a:p>
            <a:pPr lvl="5" marL="2592000" indent="-216000">
              <a:spcBef>
                <a:spcPts val="275"/>
              </a:spcBef>
              <a:buClr>
                <a:srgbClr val="000000"/>
              </a:buClr>
              <a:buSzPct val="45000"/>
              <a:buFont typeface="Wingdings" charset="2"/>
              <a:buChar char=""/>
            </a:pPr>
            <a:r>
              <a:rPr b="0" lang="en-US" sz="2000" spc="-1" strike="noStrike">
                <a:latin typeface="Noto Sans"/>
              </a:rPr>
              <a:t>Sixth Outline Level</a:t>
            </a:r>
            <a:endParaRPr b="0" lang="en-US" sz="2000" spc="-1" strike="noStrike">
              <a:latin typeface="Noto Sans"/>
            </a:endParaRPr>
          </a:p>
          <a:p>
            <a:pPr lvl="6" marL="3024000" indent="-216000">
              <a:spcBef>
                <a:spcPts val="275"/>
              </a:spcBef>
              <a:buClr>
                <a:srgbClr val="000000"/>
              </a:buClr>
              <a:buSzPct val="45000"/>
              <a:buFont typeface="Wingdings" charset="2"/>
              <a:buChar char=""/>
            </a:pPr>
            <a:r>
              <a:rPr b="0" lang="en-US" sz="2000" spc="-1" strike="noStrike">
                <a:latin typeface="Noto Sans"/>
              </a:rPr>
              <a:t>Seventh Outline Level</a:t>
            </a:r>
            <a:endParaRPr b="0" lang="en-US" sz="2000" spc="-1" strike="noStrike">
              <a:latin typeface="Noto Sans"/>
            </a:endParaRPr>
          </a:p>
        </p:txBody>
      </p:sp>
      <p:sp>
        <p:nvSpPr>
          <p:cNvPr id="544" name="PlaceHolder 3"/>
          <p:cNvSpPr>
            <a:spLocks noGrp="1"/>
          </p:cNvSpPr>
          <p:nvPr>
            <p:ph type="dt" idx="34"/>
          </p:nvPr>
        </p:nvSpPr>
        <p:spPr>
          <a:xfrm>
            <a:off x="502920" y="5164560"/>
            <a:ext cx="2348280" cy="390600"/>
          </a:xfrm>
          <a:prstGeom prst="rect">
            <a:avLst/>
          </a:prstGeom>
          <a:noFill/>
          <a:ln w="0">
            <a:noFill/>
          </a:ln>
        </p:spPr>
        <p:txBody>
          <a:bodyPr lIns="0" rIns="0" tIns="0" bIns="0" anchor="t">
            <a:noAutofit/>
          </a:bodyPr>
          <a:lstStyle>
            <a:lvl1pPr>
              <a:defRPr b="0" lang="en-US" sz="1400" spc="-1" strike="noStrike">
                <a:latin typeface="Noto Sans"/>
              </a:defRPr>
            </a:lvl1pPr>
          </a:lstStyle>
          <a:p>
            <a:r>
              <a:rPr b="0" lang="en-US" sz="1400" spc="-1" strike="noStrike">
                <a:latin typeface="Noto Sans"/>
              </a:rPr>
              <a:t>&lt;date/time&gt;</a:t>
            </a:r>
            <a:endParaRPr b="0" lang="en-US" sz="1400" spc="-1" strike="noStrike">
              <a:latin typeface="Noto Sans"/>
            </a:endParaRPr>
          </a:p>
        </p:txBody>
      </p:sp>
      <p:sp>
        <p:nvSpPr>
          <p:cNvPr id="545" name="PlaceHolder 4"/>
          <p:cNvSpPr>
            <a:spLocks noGrp="1"/>
          </p:cNvSpPr>
          <p:nvPr>
            <p:ph type="ftr" idx="35"/>
          </p:nvPr>
        </p:nvSpPr>
        <p:spPr>
          <a:xfrm>
            <a:off x="3446280" y="5164560"/>
            <a:ext cx="3195000" cy="390600"/>
          </a:xfrm>
          <a:prstGeom prst="rect">
            <a:avLst/>
          </a:prstGeom>
          <a:noFill/>
          <a:ln w="0">
            <a:noFill/>
          </a:ln>
        </p:spPr>
        <p:txBody>
          <a:bodyPr lIns="0" rIns="0" tIns="0" bIns="0" anchor="t">
            <a:noAutofit/>
          </a:bodyPr>
          <a:lstStyle>
            <a:lvl1pPr algn="ctr">
              <a:buNone/>
              <a:defRPr b="0" lang="en-US" sz="1400" spc="-1" strike="noStrike">
                <a:latin typeface="Noto Sans"/>
              </a:defRPr>
            </a:lvl1pPr>
          </a:lstStyle>
          <a:p>
            <a:pPr algn="ctr">
              <a:buNone/>
            </a:pPr>
            <a:r>
              <a:rPr b="0" lang="en-US" sz="1400" spc="-1" strike="noStrike">
                <a:latin typeface="Noto Sans"/>
              </a:rPr>
              <a:t>&lt;footer&gt;</a:t>
            </a:r>
            <a:endParaRPr b="0" lang="en-US" sz="1400" spc="-1" strike="noStrike">
              <a:latin typeface="Noto Sans"/>
            </a:endParaRPr>
          </a:p>
        </p:txBody>
      </p:sp>
      <p:sp>
        <p:nvSpPr>
          <p:cNvPr id="546" name="PlaceHolder 5"/>
          <p:cNvSpPr>
            <a:spLocks noGrp="1"/>
          </p:cNvSpPr>
          <p:nvPr>
            <p:ph type="sldNum" idx="36"/>
          </p:nvPr>
        </p:nvSpPr>
        <p:spPr>
          <a:xfrm>
            <a:off x="7226640" y="5164560"/>
            <a:ext cx="2348280" cy="390600"/>
          </a:xfrm>
          <a:prstGeom prst="rect">
            <a:avLst/>
          </a:prstGeom>
          <a:noFill/>
          <a:ln w="0">
            <a:noFill/>
          </a:ln>
        </p:spPr>
        <p:txBody>
          <a:bodyPr lIns="0" rIns="0" tIns="0" bIns="0" anchor="t">
            <a:noAutofit/>
          </a:bodyPr>
          <a:lstStyle>
            <a:lvl1pPr algn="r">
              <a:buNone/>
              <a:defRPr b="0" lang="en-US" sz="1400" spc="-1" strike="noStrike">
                <a:latin typeface="Noto Sans"/>
              </a:defRPr>
            </a:lvl1pPr>
          </a:lstStyle>
          <a:p>
            <a:pPr algn="r">
              <a:buNone/>
            </a:pPr>
            <a:fld id="{4C8C8E14-AA36-46C0-9CAF-1F0F889B584C}" type="slidenum">
              <a:rPr b="0" lang="en-US" sz="1400" spc="-1" strike="noStrike">
                <a:latin typeface="Noto Sans"/>
              </a:rPr>
              <a:t>&lt;number&gt;</a:t>
            </a:fld>
            <a:endParaRPr b="0" lang="en-US" sz="1400" spc="-1" strike="noStrike">
              <a:latin typeface="Noto Sans"/>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3" name="" descr=""/>
          <p:cNvPicPr/>
          <p:nvPr/>
        </p:nvPicPr>
        <p:blipFill>
          <a:blip r:embed="rId2"/>
          <a:stretch/>
        </p:blipFill>
        <p:spPr>
          <a:xfrm>
            <a:off x="5944680" y="3475080"/>
            <a:ext cx="4112640" cy="2194200"/>
          </a:xfrm>
          <a:prstGeom prst="rect">
            <a:avLst/>
          </a:prstGeom>
          <a:ln w="0">
            <a:noFill/>
          </a:ln>
        </p:spPr>
      </p:pic>
      <p:pic>
        <p:nvPicPr>
          <p:cNvPr id="584" name="" descr=""/>
          <p:cNvPicPr/>
          <p:nvPr/>
        </p:nvPicPr>
        <p:blipFill>
          <a:blip r:embed="rId3"/>
          <a:stretch/>
        </p:blipFill>
        <p:spPr>
          <a:xfrm>
            <a:off x="5853240" y="0"/>
            <a:ext cx="2743560" cy="2011680"/>
          </a:xfrm>
          <a:prstGeom prst="rect">
            <a:avLst/>
          </a:prstGeom>
          <a:ln w="0">
            <a:noFill/>
          </a:ln>
        </p:spPr>
      </p:pic>
      <p:sp>
        <p:nvSpPr>
          <p:cNvPr id="585" name="PlaceHolder 1"/>
          <p:cNvSpPr>
            <a:spLocks noGrp="1"/>
          </p:cNvSpPr>
          <p:nvPr>
            <p:ph type="title"/>
          </p:nvPr>
        </p:nvSpPr>
        <p:spPr>
          <a:xfrm>
            <a:off x="502920" y="225720"/>
            <a:ext cx="9071280" cy="946440"/>
          </a:xfrm>
          <a:prstGeom prst="rect">
            <a:avLst/>
          </a:prstGeom>
          <a:noFill/>
          <a:ln w="0">
            <a:noFill/>
          </a:ln>
        </p:spPr>
        <p:txBody>
          <a:bodyPr lIns="0" rIns="0" tIns="0" bIns="0" anchor="ctr">
            <a:noAutofit/>
          </a:bodyPr>
          <a:p>
            <a:pPr algn="ctr">
              <a:buNone/>
            </a:pPr>
            <a:r>
              <a:rPr b="0" lang="en-US" sz="4390" spc="-1" strike="noStrike">
                <a:latin typeface="Noto Sans"/>
              </a:rPr>
              <a:t>Click to edit the title text format</a:t>
            </a:r>
            <a:endParaRPr b="0" lang="en-US" sz="4390" spc="-1" strike="noStrike">
              <a:latin typeface="Noto Sans"/>
            </a:endParaRPr>
          </a:p>
        </p:txBody>
      </p:sp>
      <p:sp>
        <p:nvSpPr>
          <p:cNvPr id="586" name="PlaceHolder 2"/>
          <p:cNvSpPr>
            <a:spLocks noGrp="1"/>
          </p:cNvSpPr>
          <p:nvPr>
            <p:ph type="body"/>
          </p:nvPr>
        </p:nvSpPr>
        <p:spPr>
          <a:xfrm>
            <a:off x="502920" y="1325880"/>
            <a:ext cx="9071280" cy="3287880"/>
          </a:xfrm>
          <a:prstGeom prst="rect">
            <a:avLst/>
          </a:prstGeom>
          <a:noFill/>
          <a:ln w="0">
            <a:noFill/>
          </a:ln>
        </p:spPr>
        <p:txBody>
          <a:bodyPr lIns="0" rIns="0" tIns="0" bIns="0" anchor="t">
            <a:normAutofit/>
          </a:bodyPr>
          <a:p>
            <a:pPr marL="432000" indent="-324000">
              <a:spcBef>
                <a:spcPts val="1409"/>
              </a:spcBef>
              <a:buClr>
                <a:srgbClr val="000000"/>
              </a:buClr>
              <a:buSzPct val="45000"/>
              <a:buFont typeface="Wingdings" charset="2"/>
              <a:buChar char=""/>
            </a:pPr>
            <a:r>
              <a:rPr b="0" lang="en-US" sz="3190" spc="-1" strike="noStrike">
                <a:latin typeface="Noto Sans"/>
              </a:rPr>
              <a:t>Click to edit the outline text format</a:t>
            </a:r>
            <a:endParaRPr b="0" lang="en-US" sz="3190" spc="-1" strike="noStrike">
              <a:latin typeface="Noto Sans"/>
            </a:endParaRPr>
          </a:p>
          <a:p>
            <a:pPr lvl="1" marL="864000" indent="-324000">
              <a:spcBef>
                <a:spcPts val="1128"/>
              </a:spcBef>
              <a:buClr>
                <a:srgbClr val="000000"/>
              </a:buClr>
              <a:buSzPct val="75000"/>
              <a:buFont typeface="Symbol" charset="2"/>
              <a:buChar char=""/>
            </a:pPr>
            <a:r>
              <a:rPr b="0" lang="en-US" sz="2790" spc="-1" strike="noStrike">
                <a:latin typeface="Noto Sans"/>
              </a:rPr>
              <a:t>Second Outline Level</a:t>
            </a:r>
            <a:endParaRPr b="0" lang="en-US" sz="2790" spc="-1" strike="noStrike">
              <a:latin typeface="Noto Sans"/>
            </a:endParaRPr>
          </a:p>
          <a:p>
            <a:pPr lvl="2" marL="1296000" indent="-288000">
              <a:spcBef>
                <a:spcPts val="845"/>
              </a:spcBef>
              <a:buClr>
                <a:srgbClr val="000000"/>
              </a:buClr>
              <a:buSzPct val="45000"/>
              <a:buFont typeface="Wingdings" charset="2"/>
              <a:buChar char=""/>
            </a:pPr>
            <a:r>
              <a:rPr b="0" lang="en-US" sz="2400" spc="-1" strike="noStrike">
                <a:latin typeface="Noto Sans"/>
              </a:rPr>
              <a:t>Third Outline Level</a:t>
            </a:r>
            <a:endParaRPr b="0" lang="en-US" sz="2400" spc="-1" strike="noStrike">
              <a:latin typeface="Noto Sans"/>
            </a:endParaRPr>
          </a:p>
          <a:p>
            <a:pPr lvl="3" marL="1728000" indent="-216000">
              <a:spcBef>
                <a:spcPts val="561"/>
              </a:spcBef>
              <a:buClr>
                <a:srgbClr val="000000"/>
              </a:buClr>
              <a:buSzPct val="75000"/>
              <a:buFont typeface="Symbol" charset="2"/>
              <a:buChar char=""/>
            </a:pPr>
            <a:r>
              <a:rPr b="0" lang="en-US" sz="2000" spc="-1" strike="noStrike">
                <a:latin typeface="Noto Sans"/>
              </a:rPr>
              <a:t>Fourth Outline Level</a:t>
            </a:r>
            <a:endParaRPr b="0" lang="en-US" sz="2000" spc="-1" strike="noStrike">
              <a:latin typeface="Noto Sans"/>
            </a:endParaRPr>
          </a:p>
          <a:p>
            <a:pPr lvl="4" marL="2160000" indent="-216000">
              <a:spcBef>
                <a:spcPts val="275"/>
              </a:spcBef>
              <a:buClr>
                <a:srgbClr val="000000"/>
              </a:buClr>
              <a:buSzPct val="45000"/>
              <a:buFont typeface="Wingdings" charset="2"/>
              <a:buChar char=""/>
            </a:pPr>
            <a:r>
              <a:rPr b="0" lang="en-US" sz="2000" spc="-1" strike="noStrike">
                <a:latin typeface="Noto Sans"/>
              </a:rPr>
              <a:t>Fifth Outline Level</a:t>
            </a:r>
            <a:endParaRPr b="0" lang="en-US" sz="2000" spc="-1" strike="noStrike">
              <a:latin typeface="Noto Sans"/>
            </a:endParaRPr>
          </a:p>
          <a:p>
            <a:pPr lvl="5" marL="2592000" indent="-216000">
              <a:spcBef>
                <a:spcPts val="275"/>
              </a:spcBef>
              <a:buClr>
                <a:srgbClr val="000000"/>
              </a:buClr>
              <a:buSzPct val="45000"/>
              <a:buFont typeface="Wingdings" charset="2"/>
              <a:buChar char=""/>
            </a:pPr>
            <a:r>
              <a:rPr b="0" lang="en-US" sz="2000" spc="-1" strike="noStrike">
                <a:latin typeface="Noto Sans"/>
              </a:rPr>
              <a:t>Sixth Outline Level</a:t>
            </a:r>
            <a:endParaRPr b="0" lang="en-US" sz="2000" spc="-1" strike="noStrike">
              <a:latin typeface="Noto Sans"/>
            </a:endParaRPr>
          </a:p>
          <a:p>
            <a:pPr lvl="6" marL="3024000" indent="-216000">
              <a:spcBef>
                <a:spcPts val="275"/>
              </a:spcBef>
              <a:buClr>
                <a:srgbClr val="000000"/>
              </a:buClr>
              <a:buSzPct val="45000"/>
              <a:buFont typeface="Wingdings" charset="2"/>
              <a:buChar char=""/>
            </a:pPr>
            <a:r>
              <a:rPr b="0" lang="en-US" sz="2000" spc="-1" strike="noStrike">
                <a:latin typeface="Noto Sans"/>
              </a:rPr>
              <a:t>Seventh Outline Level</a:t>
            </a:r>
            <a:endParaRPr b="0" lang="en-US" sz="2000" spc="-1" strike="noStrike">
              <a:latin typeface="Noto Sans"/>
            </a:endParaRPr>
          </a:p>
        </p:txBody>
      </p:sp>
      <p:sp>
        <p:nvSpPr>
          <p:cNvPr id="587" name="PlaceHolder 3"/>
          <p:cNvSpPr>
            <a:spLocks noGrp="1"/>
          </p:cNvSpPr>
          <p:nvPr>
            <p:ph type="dt" idx="37"/>
          </p:nvPr>
        </p:nvSpPr>
        <p:spPr>
          <a:xfrm>
            <a:off x="502920" y="5164560"/>
            <a:ext cx="2348280" cy="390600"/>
          </a:xfrm>
          <a:prstGeom prst="rect">
            <a:avLst/>
          </a:prstGeom>
          <a:noFill/>
          <a:ln w="0">
            <a:noFill/>
          </a:ln>
        </p:spPr>
        <p:txBody>
          <a:bodyPr lIns="0" rIns="0" tIns="0" bIns="0" anchor="t">
            <a:noAutofit/>
          </a:bodyPr>
          <a:lstStyle>
            <a:lvl1pPr>
              <a:defRPr b="0" lang="en-US" sz="1400" spc="-1" strike="noStrike">
                <a:latin typeface="Noto Sans"/>
              </a:defRPr>
            </a:lvl1pPr>
          </a:lstStyle>
          <a:p>
            <a:r>
              <a:rPr b="0" lang="en-US" sz="1400" spc="-1" strike="noStrike">
                <a:latin typeface="Noto Sans"/>
              </a:rPr>
              <a:t>&lt;date/time&gt;</a:t>
            </a:r>
            <a:endParaRPr b="0" lang="en-US" sz="1400" spc="-1" strike="noStrike">
              <a:latin typeface="Noto Sans"/>
            </a:endParaRPr>
          </a:p>
        </p:txBody>
      </p:sp>
      <p:sp>
        <p:nvSpPr>
          <p:cNvPr id="588" name="PlaceHolder 4"/>
          <p:cNvSpPr>
            <a:spLocks noGrp="1"/>
          </p:cNvSpPr>
          <p:nvPr>
            <p:ph type="ftr" idx="38"/>
          </p:nvPr>
        </p:nvSpPr>
        <p:spPr>
          <a:xfrm>
            <a:off x="3446280" y="5164560"/>
            <a:ext cx="3195000" cy="390600"/>
          </a:xfrm>
          <a:prstGeom prst="rect">
            <a:avLst/>
          </a:prstGeom>
          <a:noFill/>
          <a:ln w="0">
            <a:noFill/>
          </a:ln>
        </p:spPr>
        <p:txBody>
          <a:bodyPr lIns="0" rIns="0" tIns="0" bIns="0" anchor="t">
            <a:noAutofit/>
          </a:bodyPr>
          <a:lstStyle>
            <a:lvl1pPr algn="ctr">
              <a:buNone/>
              <a:defRPr b="0" lang="en-US" sz="1400" spc="-1" strike="noStrike">
                <a:latin typeface="Noto Sans"/>
              </a:defRPr>
            </a:lvl1pPr>
          </a:lstStyle>
          <a:p>
            <a:pPr algn="ctr">
              <a:buNone/>
            </a:pPr>
            <a:r>
              <a:rPr b="0" lang="en-US" sz="1400" spc="-1" strike="noStrike">
                <a:latin typeface="Noto Sans"/>
              </a:rPr>
              <a:t>&lt;footer&gt;</a:t>
            </a:r>
            <a:endParaRPr b="0" lang="en-US" sz="1400" spc="-1" strike="noStrike">
              <a:latin typeface="Noto Sans"/>
            </a:endParaRPr>
          </a:p>
        </p:txBody>
      </p:sp>
      <p:sp>
        <p:nvSpPr>
          <p:cNvPr id="589" name="PlaceHolder 5"/>
          <p:cNvSpPr>
            <a:spLocks noGrp="1"/>
          </p:cNvSpPr>
          <p:nvPr>
            <p:ph type="sldNum" idx="39"/>
          </p:nvPr>
        </p:nvSpPr>
        <p:spPr>
          <a:xfrm>
            <a:off x="7226640" y="5164560"/>
            <a:ext cx="2348280" cy="390600"/>
          </a:xfrm>
          <a:prstGeom prst="rect">
            <a:avLst/>
          </a:prstGeom>
          <a:noFill/>
          <a:ln w="0">
            <a:noFill/>
          </a:ln>
        </p:spPr>
        <p:txBody>
          <a:bodyPr lIns="0" rIns="0" tIns="0" bIns="0" anchor="t">
            <a:noAutofit/>
          </a:bodyPr>
          <a:lstStyle>
            <a:lvl1pPr algn="r">
              <a:buNone/>
              <a:defRPr b="0" lang="en-US" sz="1400" spc="-1" strike="noStrike">
                <a:latin typeface="Noto Sans"/>
              </a:defRPr>
            </a:lvl1pPr>
          </a:lstStyle>
          <a:p>
            <a:pPr algn="r">
              <a:buNone/>
            </a:pPr>
            <a:fld id="{410D580C-79F9-4AD2-B330-87A2969E637F}" type="slidenum">
              <a:rPr b="0" lang="en-US" sz="1400" spc="-1" strike="noStrike">
                <a:latin typeface="Noto Sans"/>
              </a:rPr>
              <a:t>&lt;number&gt;</a:t>
            </a:fld>
            <a:endParaRPr b="0" lang="en-US" sz="1400" spc="-1" strike="noStrike">
              <a:latin typeface="Noto Sans"/>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26" name="PlaceHolder 1"/>
          <p:cNvSpPr>
            <a:spLocks noGrp="1"/>
          </p:cNvSpPr>
          <p:nvPr>
            <p:ph type="title"/>
          </p:nvPr>
        </p:nvSpPr>
        <p:spPr>
          <a:xfrm>
            <a:off x="503640" y="225720"/>
            <a:ext cx="9071640" cy="946440"/>
          </a:xfrm>
          <a:prstGeom prst="rect">
            <a:avLst/>
          </a:prstGeom>
          <a:noFill/>
          <a:ln w="0">
            <a:noFill/>
          </a:ln>
        </p:spPr>
        <p:txBody>
          <a:bodyPr lIns="0" rIns="0" tIns="0" bIns="0" anchor="ctr">
            <a:noAutofit/>
          </a:bodyPr>
          <a:p>
            <a:pPr algn="ctr">
              <a:buNone/>
            </a:pPr>
            <a:r>
              <a:rPr b="0" lang="en-US" sz="3200" spc="-1" strike="noStrike">
                <a:solidFill>
                  <a:srgbClr val="3a8c93"/>
                </a:solidFill>
                <a:latin typeface="Noto Sans"/>
              </a:rPr>
              <a:t>Click to edit the title text format</a:t>
            </a:r>
            <a:endParaRPr b="0" lang="en-US" sz="3200" spc="-1" strike="noStrike">
              <a:solidFill>
                <a:srgbClr val="3a8c93"/>
              </a:solidFill>
              <a:latin typeface="Noto Sans"/>
            </a:endParaRPr>
          </a:p>
        </p:txBody>
      </p:sp>
      <p:sp>
        <p:nvSpPr>
          <p:cNvPr id="627" name="PlaceHolder 2"/>
          <p:cNvSpPr>
            <a:spLocks noGrp="1"/>
          </p:cNvSpPr>
          <p:nvPr>
            <p:ph type="body"/>
          </p:nvPr>
        </p:nvSpPr>
        <p:spPr>
          <a:xfrm>
            <a:off x="503640" y="1326240"/>
            <a:ext cx="9071640" cy="3288240"/>
          </a:xfrm>
          <a:prstGeom prst="rect">
            <a:avLst/>
          </a:prstGeom>
          <a:noFill/>
          <a:ln w="0">
            <a:noFill/>
          </a:ln>
        </p:spPr>
        <p:txBody>
          <a:bodyPr lIns="0" rIns="0" tIns="0" bIns="0" anchor="t">
            <a:normAutofit/>
          </a:bodyPr>
          <a:p>
            <a:pPr marL="432000" indent="-324000">
              <a:spcBef>
                <a:spcPts val="1409"/>
              </a:spcBef>
              <a:buClr>
                <a:srgbClr val="000000"/>
              </a:buClr>
              <a:buSzPct val="45000"/>
              <a:buFont typeface="Wingdings" charset="2"/>
              <a:buChar char=""/>
            </a:pPr>
            <a:r>
              <a:rPr b="0" lang="en-US" sz="3200" spc="-1" strike="noStrike">
                <a:latin typeface="Noto Sans"/>
              </a:rPr>
              <a:t>Click to edit the outline text format</a:t>
            </a:r>
            <a:endParaRPr b="0" lang="en-US" sz="3200" spc="-1" strike="noStrike">
              <a:latin typeface="Noto Sans"/>
            </a:endParaRPr>
          </a:p>
          <a:p>
            <a:pPr lvl="1" marL="864000" indent="-324000">
              <a:spcBef>
                <a:spcPts val="1131"/>
              </a:spcBef>
              <a:buClr>
                <a:srgbClr val="000000"/>
              </a:buClr>
              <a:buSzPct val="75000"/>
              <a:buFont typeface="Symbol" charset="2"/>
              <a:buChar char=""/>
            </a:pPr>
            <a:r>
              <a:rPr b="0" lang="en-US" sz="2800" spc="-1" strike="noStrike">
                <a:latin typeface="Noto Sans"/>
              </a:rPr>
              <a:t>Second Outline Level</a:t>
            </a:r>
            <a:endParaRPr b="0" lang="en-US" sz="2800" spc="-1" strike="noStrike">
              <a:latin typeface="Noto Sans"/>
            </a:endParaRPr>
          </a:p>
          <a:p>
            <a:pPr lvl="2" marL="1296000" indent="-288000">
              <a:spcBef>
                <a:spcPts val="848"/>
              </a:spcBef>
              <a:buClr>
                <a:srgbClr val="000000"/>
              </a:buClr>
              <a:buSzPct val="45000"/>
              <a:buFont typeface="Wingdings" charset="2"/>
              <a:buChar char=""/>
            </a:pPr>
            <a:r>
              <a:rPr b="0" lang="en-US" sz="2400" spc="-1" strike="noStrike">
                <a:latin typeface="Noto Sans"/>
              </a:rPr>
              <a:t>Third Outline Level</a:t>
            </a:r>
            <a:endParaRPr b="0" lang="en-US" sz="2400" spc="-1" strike="noStrike">
              <a:latin typeface="Noto Sans"/>
            </a:endParaRPr>
          </a:p>
          <a:p>
            <a:pPr lvl="3" marL="1728000" indent="-216000">
              <a:spcBef>
                <a:spcPts val="561"/>
              </a:spcBef>
              <a:buClr>
                <a:srgbClr val="000000"/>
              </a:buClr>
              <a:buSzPct val="75000"/>
              <a:buFont typeface="Symbol" charset="2"/>
              <a:buChar char=""/>
            </a:pPr>
            <a:r>
              <a:rPr b="0" lang="en-US" sz="2000" spc="-1" strike="noStrike">
                <a:latin typeface="Noto Sans"/>
              </a:rPr>
              <a:t>Fourth Outline Level</a:t>
            </a:r>
            <a:endParaRPr b="0" lang="en-US" sz="2000" spc="-1" strike="noStrike">
              <a:latin typeface="Noto Sans"/>
            </a:endParaRPr>
          </a:p>
          <a:p>
            <a:pPr lvl="4" marL="2160000" indent="-216000">
              <a:spcBef>
                <a:spcPts val="281"/>
              </a:spcBef>
              <a:buClr>
                <a:srgbClr val="000000"/>
              </a:buClr>
              <a:buSzPct val="45000"/>
              <a:buFont typeface="Wingdings" charset="2"/>
              <a:buChar char=""/>
            </a:pPr>
            <a:r>
              <a:rPr b="0" lang="en-US" sz="2000" spc="-1" strike="noStrike">
                <a:latin typeface="Noto Sans"/>
              </a:rPr>
              <a:t>Fifth Outline Level</a:t>
            </a:r>
            <a:endParaRPr b="0" lang="en-US" sz="2000" spc="-1" strike="noStrike">
              <a:latin typeface="Noto Sans"/>
            </a:endParaRPr>
          </a:p>
          <a:p>
            <a:pPr lvl="5" marL="2592000" indent="-216000">
              <a:spcBef>
                <a:spcPts val="281"/>
              </a:spcBef>
              <a:buClr>
                <a:srgbClr val="000000"/>
              </a:buClr>
              <a:buSzPct val="45000"/>
              <a:buFont typeface="Wingdings" charset="2"/>
              <a:buChar char=""/>
            </a:pPr>
            <a:r>
              <a:rPr b="0" lang="en-US" sz="2000" spc="-1" strike="noStrike">
                <a:latin typeface="Noto Sans"/>
              </a:rPr>
              <a:t>Sixth Outline Level</a:t>
            </a:r>
            <a:endParaRPr b="0" lang="en-US" sz="2000" spc="-1" strike="noStrike">
              <a:latin typeface="Noto Sans"/>
            </a:endParaRPr>
          </a:p>
          <a:p>
            <a:pPr lvl="6" marL="3024000" indent="-216000">
              <a:spcBef>
                <a:spcPts val="281"/>
              </a:spcBef>
              <a:buClr>
                <a:srgbClr val="000000"/>
              </a:buClr>
              <a:buSzPct val="45000"/>
              <a:buFont typeface="Wingdings" charset="2"/>
              <a:buChar char=""/>
            </a:pPr>
            <a:r>
              <a:rPr b="0" lang="en-US" sz="2000" spc="-1" strike="noStrike">
                <a:latin typeface="Noto Sans"/>
              </a:rPr>
              <a:t>Seventh Outline Level</a:t>
            </a:r>
            <a:endParaRPr b="0" lang="en-US" sz="2000" spc="-1" strike="noStrike">
              <a:latin typeface="Noto Sans"/>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37"/>
          <p:cNvSpPr/>
          <p:nvPr/>
        </p:nvSpPr>
        <p:spPr>
          <a:xfrm>
            <a:off x="1080" y="360"/>
            <a:ext cx="10077840" cy="5669280"/>
          </a:xfrm>
          <a:prstGeom prst="rect">
            <a:avLst/>
          </a:prstGeom>
          <a:solidFill>
            <a:srgbClr val="0d84a1">
              <a:alpha val="45000"/>
            </a:srgbClr>
          </a:solidFill>
          <a:ln w="0">
            <a:solidFill>
              <a:srgbClr val="3465a4"/>
            </a:solidFill>
          </a:ln>
        </p:spPr>
        <p:style>
          <a:lnRef idx="0"/>
          <a:fillRef idx="0"/>
          <a:effectRef idx="0"/>
          <a:fontRef idx="minor"/>
        </p:style>
      </p:sp>
      <p:sp>
        <p:nvSpPr>
          <p:cNvPr id="39" name="PlaceHolder 1"/>
          <p:cNvSpPr>
            <a:spLocks noGrp="1"/>
          </p:cNvSpPr>
          <p:nvPr>
            <p:ph type="ftr" idx="1"/>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40" name="PlaceHolder 2"/>
          <p:cNvSpPr>
            <a:spLocks noGrp="1"/>
          </p:cNvSpPr>
          <p:nvPr>
            <p:ph type="sldNum" idx="2"/>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8C3E0F4A-47F3-4291-8A0E-9FAAFF0087B8}"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41" name="PlaceHolder 3"/>
          <p:cNvSpPr>
            <a:spLocks noGrp="1"/>
          </p:cNvSpPr>
          <p:nvPr>
            <p:ph type="dt" idx="3"/>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2" name="PlaceHolder 4"/>
          <p:cNvSpPr>
            <a:spLocks noGrp="1"/>
          </p:cNvSpPr>
          <p:nvPr>
            <p:ph type="title"/>
          </p:nvPr>
        </p:nvSpPr>
        <p:spPr>
          <a:xfrm>
            <a:off x="502920" y="225720"/>
            <a:ext cx="907128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Picture 79" descr=""/>
          <p:cNvPicPr/>
          <p:nvPr/>
        </p:nvPicPr>
        <p:blipFill>
          <a:blip r:embed="rId2"/>
          <a:stretch/>
        </p:blipFill>
        <p:spPr>
          <a:xfrm>
            <a:off x="0" y="0"/>
            <a:ext cx="2467800" cy="5669280"/>
          </a:xfrm>
          <a:prstGeom prst="rect">
            <a:avLst/>
          </a:prstGeom>
          <a:ln w="0">
            <a:noFill/>
          </a:ln>
        </p:spPr>
      </p:pic>
      <p:sp>
        <p:nvSpPr>
          <p:cNvPr id="8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2"/>
          <p:cNvSpPr>
            <a:spLocks noGrp="1"/>
          </p:cNvSpPr>
          <p:nvPr>
            <p:ph type="ftr" idx="4"/>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83" name="PlaceHolder 3"/>
          <p:cNvSpPr>
            <a:spLocks noGrp="1"/>
          </p:cNvSpPr>
          <p:nvPr>
            <p:ph type="sldNum" idx="5"/>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7288DCB9-E890-4942-ACAF-6152B6A55613}"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84" name="PlaceHolder 4"/>
          <p:cNvSpPr>
            <a:spLocks noGrp="1"/>
          </p:cNvSpPr>
          <p:nvPr>
            <p:ph type="dt" idx="6"/>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2" name="Picture 121" descr=""/>
          <p:cNvPicPr/>
          <p:nvPr/>
        </p:nvPicPr>
        <p:blipFill>
          <a:blip r:embed="rId2"/>
          <a:stretch/>
        </p:blipFill>
        <p:spPr>
          <a:xfrm flipH="1" rot="16200000">
            <a:off x="3805200" y="-3804840"/>
            <a:ext cx="2467800" cy="10078560"/>
          </a:xfrm>
          <a:prstGeom prst="rect">
            <a:avLst/>
          </a:prstGeom>
          <a:ln w="0">
            <a:noFill/>
          </a:ln>
        </p:spPr>
      </p:pic>
      <p:sp>
        <p:nvSpPr>
          <p:cNvPr id="12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4" name="PlaceHolder 2"/>
          <p:cNvSpPr>
            <a:spLocks noGrp="1"/>
          </p:cNvSpPr>
          <p:nvPr>
            <p:ph type="ftr" idx="7"/>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125" name="PlaceHolder 3"/>
          <p:cNvSpPr>
            <a:spLocks noGrp="1"/>
          </p:cNvSpPr>
          <p:nvPr>
            <p:ph type="sldNum" idx="8"/>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A42CFF93-656B-4D98-8A88-6623463C5B08}"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126" name="PlaceHolder 4"/>
          <p:cNvSpPr>
            <a:spLocks noGrp="1"/>
          </p:cNvSpPr>
          <p:nvPr>
            <p:ph type="dt" idx="9"/>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Freeform: Shape 163"/>
          <p:cNvSpPr/>
          <p:nvPr/>
        </p:nvSpPr>
        <p:spPr>
          <a:xfrm>
            <a:off x="7609320" y="0"/>
            <a:ext cx="2469240" cy="5669640"/>
          </a:xfrm>
          <a:custGeom>
            <a:avLst/>
            <a:gdLst/>
            <a:ahLst/>
            <a:rect l="l" t="t" r="r" b="b"/>
            <a:pathLst>
              <a:path w="6858" h="15748">
                <a:moveTo>
                  <a:pt x="6858" y="0"/>
                </a:moveTo>
                <a:cubicBezTo>
                  <a:pt x="6858" y="5249"/>
                  <a:pt x="6858" y="10499"/>
                  <a:pt x="6858" y="15748"/>
                </a:cubicBezTo>
                <a:cubicBezTo>
                  <a:pt x="6181" y="15748"/>
                  <a:pt x="2286" y="15748"/>
                  <a:pt x="0" y="15748"/>
                </a:cubicBezTo>
                <a:cubicBezTo>
                  <a:pt x="2253" y="10499"/>
                  <a:pt x="4505" y="5249"/>
                  <a:pt x="6758" y="0"/>
                </a:cubicBezTo>
                <a:cubicBezTo>
                  <a:pt x="6791" y="0"/>
                  <a:pt x="6181" y="0"/>
                  <a:pt x="6858" y="0"/>
                </a:cubicBezTo>
                <a:close/>
              </a:path>
            </a:pathLst>
          </a:custGeom>
          <a:solidFill>
            <a:srgbClr val="0d84a1"/>
          </a:solidFill>
          <a:ln w="0">
            <a:noFill/>
          </a:ln>
        </p:spPr>
        <p:style>
          <a:lnRef idx="0"/>
          <a:fillRef idx="0"/>
          <a:effectRef idx="0"/>
          <a:fontRef idx="minor"/>
        </p:style>
      </p:sp>
      <p:sp>
        <p:nvSpPr>
          <p:cNvPr id="165" name="Freeform: Shape 164"/>
          <p:cNvSpPr/>
          <p:nvPr/>
        </p:nvSpPr>
        <p:spPr>
          <a:xfrm>
            <a:off x="-34920" y="0"/>
            <a:ext cx="2469240" cy="5669640"/>
          </a:xfrm>
          <a:custGeom>
            <a:avLst/>
            <a:gdLst/>
            <a:ahLst/>
            <a:rect l="l" t="t" r="r" b="b"/>
            <a:pathLst>
              <a:path w="6858" h="15748">
                <a:moveTo>
                  <a:pt x="0" y="15748"/>
                </a:moveTo>
                <a:cubicBezTo>
                  <a:pt x="0" y="10499"/>
                  <a:pt x="0" y="5249"/>
                  <a:pt x="0" y="0"/>
                </a:cubicBezTo>
                <a:cubicBezTo>
                  <a:pt x="677" y="0"/>
                  <a:pt x="4572" y="0"/>
                  <a:pt x="6858" y="0"/>
                </a:cubicBezTo>
                <a:cubicBezTo>
                  <a:pt x="4605" y="5249"/>
                  <a:pt x="2353" y="10499"/>
                  <a:pt x="100" y="15748"/>
                </a:cubicBezTo>
                <a:cubicBezTo>
                  <a:pt x="67" y="15748"/>
                  <a:pt x="677" y="15748"/>
                  <a:pt x="0" y="15748"/>
                </a:cubicBezTo>
                <a:close/>
              </a:path>
            </a:pathLst>
          </a:custGeom>
          <a:solidFill>
            <a:srgbClr val="0d84a1"/>
          </a:solidFill>
          <a:ln w="0">
            <a:noFill/>
          </a:ln>
        </p:spPr>
        <p:style>
          <a:lnRef idx="0"/>
          <a:fillRef idx="0"/>
          <a:effectRef idx="0"/>
          <a:fontRef idx="minor"/>
        </p:style>
      </p:sp>
      <p:sp>
        <p:nvSpPr>
          <p:cNvPr id="16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67" name="PlaceHolder 2"/>
          <p:cNvSpPr>
            <a:spLocks noGrp="1"/>
          </p:cNvSpPr>
          <p:nvPr>
            <p:ph type="ftr" idx="10"/>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168" name="PlaceHolder 3"/>
          <p:cNvSpPr>
            <a:spLocks noGrp="1"/>
          </p:cNvSpPr>
          <p:nvPr>
            <p:ph type="sldNum" idx="11"/>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9C82C027-CADD-493B-8C7D-927C059ACA29}"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169" name="PlaceHolder 4"/>
          <p:cNvSpPr>
            <a:spLocks noGrp="1"/>
          </p:cNvSpPr>
          <p:nvPr>
            <p:ph type="dt" idx="12"/>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70"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7" name="Picture 206" descr=""/>
          <p:cNvPicPr/>
          <p:nvPr/>
        </p:nvPicPr>
        <p:blipFill>
          <a:blip r:embed="rId2"/>
          <a:stretch/>
        </p:blipFill>
        <p:spPr>
          <a:xfrm>
            <a:off x="5944680" y="3475440"/>
            <a:ext cx="4111200" cy="2193480"/>
          </a:xfrm>
          <a:prstGeom prst="rect">
            <a:avLst/>
          </a:prstGeom>
          <a:ln w="0">
            <a:noFill/>
          </a:ln>
        </p:spPr>
      </p:pic>
      <p:pic>
        <p:nvPicPr>
          <p:cNvPr id="208" name="Picture 207" descr=""/>
          <p:cNvPicPr/>
          <p:nvPr/>
        </p:nvPicPr>
        <p:blipFill>
          <a:blip r:embed="rId3"/>
          <a:stretch/>
        </p:blipFill>
        <p:spPr>
          <a:xfrm>
            <a:off x="5853240" y="0"/>
            <a:ext cx="2743200" cy="2010960"/>
          </a:xfrm>
          <a:prstGeom prst="rect">
            <a:avLst/>
          </a:prstGeom>
          <a:ln w="0">
            <a:noFill/>
          </a:ln>
        </p:spPr>
      </p:pic>
      <p:sp>
        <p:nvSpPr>
          <p:cNvPr id="209"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10" name="PlaceHolder 2"/>
          <p:cNvSpPr>
            <a:spLocks noGrp="1"/>
          </p:cNvSpPr>
          <p:nvPr>
            <p:ph type="ftr" idx="13"/>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211" name="PlaceHolder 3"/>
          <p:cNvSpPr>
            <a:spLocks noGrp="1"/>
          </p:cNvSpPr>
          <p:nvPr>
            <p:ph type="sldNum" idx="14"/>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F48D7A24-3C76-44ED-A255-79F7F23247AF}"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212" name="PlaceHolder 4"/>
          <p:cNvSpPr>
            <a:spLocks noGrp="1"/>
          </p:cNvSpPr>
          <p:nvPr>
            <p:ph type="dt" idx="15"/>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13"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f9bbc"/>
        </a:solidFill>
      </p:bgPr>
    </p:bg>
    <p:spTree>
      <p:nvGrpSpPr>
        <p:cNvPr id="1" name=""/>
        <p:cNvGrpSpPr/>
        <p:nvPr/>
      </p:nvGrpSpPr>
      <p:grpSpPr>
        <a:xfrm>
          <a:off x="0" y="0"/>
          <a:ext cx="0" cy="0"/>
          <a:chOff x="0" y="0"/>
          <a:chExt cx="0" cy="0"/>
        </a:xfrm>
      </p:grpSpPr>
      <p:sp>
        <p:nvSpPr>
          <p:cNvPr id="250" name="Rectangle 249"/>
          <p:cNvSpPr/>
          <p:nvPr/>
        </p:nvSpPr>
        <p:spPr>
          <a:xfrm>
            <a:off x="0" y="365760"/>
            <a:ext cx="3382920" cy="578880"/>
          </a:xfrm>
          <a:prstGeom prst="rect">
            <a:avLst/>
          </a:prstGeom>
          <a:solidFill>
            <a:srgbClr val="ffffff"/>
          </a:solidFill>
          <a:ln w="0">
            <a:noFill/>
          </a:ln>
        </p:spPr>
        <p:style>
          <a:lnRef idx="0"/>
          <a:fillRef idx="0"/>
          <a:effectRef idx="0"/>
          <a:fontRef idx="minor"/>
        </p:style>
      </p:sp>
      <p:sp>
        <p:nvSpPr>
          <p:cNvPr id="251"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2" name="PlaceHolder 2"/>
          <p:cNvSpPr>
            <a:spLocks noGrp="1"/>
          </p:cNvSpPr>
          <p:nvPr>
            <p:ph type="ftr" idx="16"/>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253" name="PlaceHolder 3"/>
          <p:cNvSpPr>
            <a:spLocks noGrp="1"/>
          </p:cNvSpPr>
          <p:nvPr>
            <p:ph type="sldNum" idx="17"/>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7732B44A-69EA-461D-8CE2-DE4FE47A6A1B}"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254" name="PlaceHolder 4"/>
          <p:cNvSpPr>
            <a:spLocks noGrp="1"/>
          </p:cNvSpPr>
          <p:nvPr>
            <p:ph type="dt" idx="18"/>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55"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Rectangle 291"/>
          <p:cNvSpPr/>
          <p:nvPr/>
        </p:nvSpPr>
        <p:spPr>
          <a:xfrm>
            <a:off x="360" y="365760"/>
            <a:ext cx="3240360" cy="578880"/>
          </a:xfrm>
          <a:prstGeom prst="rect">
            <a:avLst/>
          </a:prstGeom>
          <a:solidFill>
            <a:srgbClr val="2499be"/>
          </a:solidFill>
          <a:ln w="0">
            <a:noFill/>
          </a:ln>
        </p:spPr>
        <p:style>
          <a:lnRef idx="0"/>
          <a:fillRef idx="0"/>
          <a:effectRef idx="0"/>
          <a:fontRef idx="minor"/>
        </p:style>
      </p:sp>
      <p:sp>
        <p:nvSpPr>
          <p:cNvPr id="293"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4" name="PlaceHolder 2"/>
          <p:cNvSpPr>
            <a:spLocks noGrp="1"/>
          </p:cNvSpPr>
          <p:nvPr>
            <p:ph type="ftr" idx="19"/>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295" name="PlaceHolder 3"/>
          <p:cNvSpPr>
            <a:spLocks noGrp="1"/>
          </p:cNvSpPr>
          <p:nvPr>
            <p:ph type="sldNum" idx="20"/>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A4A30C55-2F3E-476B-8AFB-A2B12F4B1446}"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296" name="PlaceHolder 4"/>
          <p:cNvSpPr>
            <a:spLocks noGrp="1"/>
          </p:cNvSpPr>
          <p:nvPr>
            <p:ph type="dt" idx="21"/>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97"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4" name="Freeform: Shape 333"/>
          <p:cNvSpPr/>
          <p:nvPr/>
        </p:nvSpPr>
        <p:spPr>
          <a:xfrm>
            <a:off x="4115520" y="4847040"/>
            <a:ext cx="5962320" cy="822240"/>
          </a:xfrm>
          <a:custGeom>
            <a:avLst/>
            <a:gdLst/>
            <a:ahLst/>
            <a:rect l="l" t="t" r="r" b="b"/>
            <a:pathLst>
              <a:path w="16561" h="2286">
                <a:moveTo>
                  <a:pt x="0" y="2286"/>
                </a:moveTo>
                <a:lnTo>
                  <a:pt x="16561" y="2286"/>
                </a:lnTo>
                <a:cubicBezTo>
                  <a:pt x="16561" y="2286"/>
                  <a:pt x="16561" y="762"/>
                  <a:pt x="16561" y="0"/>
                </a:cubicBezTo>
                <a:cubicBezTo>
                  <a:pt x="11041" y="729"/>
                  <a:pt x="5520" y="1457"/>
                  <a:pt x="0" y="2186"/>
                </a:cubicBezTo>
                <a:cubicBezTo>
                  <a:pt x="0" y="2219"/>
                  <a:pt x="0" y="2286"/>
                  <a:pt x="0" y="2286"/>
                </a:cubicBezTo>
                <a:close/>
              </a:path>
            </a:pathLst>
          </a:custGeom>
          <a:solidFill>
            <a:srgbClr val="0d84a1"/>
          </a:solidFill>
          <a:ln w="0">
            <a:noFill/>
          </a:ln>
        </p:spPr>
        <p:style>
          <a:lnRef idx="0"/>
          <a:fillRef idx="0"/>
          <a:effectRef idx="0"/>
          <a:fontRef idx="minor"/>
        </p:style>
      </p:sp>
      <p:sp>
        <p:nvSpPr>
          <p:cNvPr id="335" name="Freeform: Shape 334"/>
          <p:cNvSpPr/>
          <p:nvPr/>
        </p:nvSpPr>
        <p:spPr>
          <a:xfrm>
            <a:off x="0" y="0"/>
            <a:ext cx="10078560" cy="1645560"/>
          </a:xfrm>
          <a:custGeom>
            <a:avLst/>
            <a:gdLst/>
            <a:ahLst/>
            <a:rect l="l" t="t" r="r" b="b"/>
            <a:pathLst>
              <a:path w="27991" h="4572">
                <a:moveTo>
                  <a:pt x="27991" y="0"/>
                </a:moveTo>
                <a:cubicBezTo>
                  <a:pt x="18661" y="0"/>
                  <a:pt x="0" y="0"/>
                  <a:pt x="0" y="0"/>
                </a:cubicBezTo>
                <a:cubicBezTo>
                  <a:pt x="0" y="0"/>
                  <a:pt x="0" y="3048"/>
                  <a:pt x="0" y="4572"/>
                </a:cubicBezTo>
                <a:cubicBezTo>
                  <a:pt x="9330" y="3081"/>
                  <a:pt x="18661" y="1591"/>
                  <a:pt x="27991" y="100"/>
                </a:cubicBezTo>
                <a:cubicBezTo>
                  <a:pt x="27991" y="164"/>
                  <a:pt x="27991" y="227"/>
                  <a:pt x="27991" y="291"/>
                </a:cubicBezTo>
                <a:cubicBezTo>
                  <a:pt x="27991" y="301"/>
                  <a:pt x="27991" y="310"/>
                  <a:pt x="27991" y="320"/>
                </a:cubicBezTo>
                <a:lnTo>
                  <a:pt x="27991" y="321"/>
                </a:lnTo>
                <a:lnTo>
                  <a:pt x="27991" y="320"/>
                </a:lnTo>
                <a:cubicBezTo>
                  <a:pt x="27991" y="319"/>
                  <a:pt x="27991" y="318"/>
                  <a:pt x="27991" y="317"/>
                </a:cubicBezTo>
                <a:cubicBezTo>
                  <a:pt x="27991" y="310"/>
                  <a:pt x="27991" y="304"/>
                  <a:pt x="27991" y="297"/>
                </a:cubicBezTo>
                <a:cubicBezTo>
                  <a:pt x="27991" y="198"/>
                  <a:pt x="27991" y="99"/>
                  <a:pt x="27991" y="0"/>
                </a:cubicBezTo>
                <a:close/>
              </a:path>
            </a:pathLst>
          </a:custGeom>
          <a:solidFill>
            <a:srgbClr val="0d84a1"/>
          </a:solidFill>
          <a:ln w="0">
            <a:noFill/>
          </a:ln>
        </p:spPr>
        <p:style>
          <a:lnRef idx="0"/>
          <a:fillRef idx="0"/>
          <a:effectRef idx="0"/>
          <a:fontRef idx="minor"/>
        </p:style>
      </p:sp>
      <p:sp>
        <p:nvSpPr>
          <p:cNvPr id="336" name="PlaceHolder 1"/>
          <p:cNvSpPr>
            <a:spLocks noGrp="1"/>
          </p:cNvSpPr>
          <p:nvPr>
            <p:ph type="title"/>
          </p:nvPr>
        </p:nvSpPr>
        <p:spPr>
          <a:xfrm>
            <a:off x="502920" y="225360"/>
            <a:ext cx="9070200" cy="94608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7" name="PlaceHolder 2"/>
          <p:cNvSpPr>
            <a:spLocks noGrp="1"/>
          </p:cNvSpPr>
          <p:nvPr>
            <p:ph type="ftr" idx="22"/>
          </p:nvPr>
        </p:nvSpPr>
        <p:spPr>
          <a:xfrm>
            <a:off x="3446280" y="516492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Noto Sans"/>
                <a:ea typeface="DejaVu Sans"/>
              </a:defRPr>
            </a:lvl1pPr>
          </a:lstStyle>
          <a:p>
            <a:pPr algn="ctr">
              <a:lnSpc>
                <a:spcPct val="100000"/>
              </a:lnSpc>
              <a:buNone/>
            </a:pPr>
            <a:r>
              <a:rPr b="0" lang="en-US" sz="1400" spc="-1" strike="noStrike">
                <a:solidFill>
                  <a:srgbClr val="000000"/>
                </a:solidFill>
                <a:latin typeface="Noto Sans"/>
                <a:ea typeface="DejaVu Sans"/>
              </a:rPr>
              <a:t>&lt;footer&gt;</a:t>
            </a:r>
            <a:endParaRPr b="0" lang="en-US" sz="1400" spc="-1" strike="noStrike">
              <a:latin typeface="Times New Roman"/>
            </a:endParaRPr>
          </a:p>
        </p:txBody>
      </p:sp>
      <p:sp>
        <p:nvSpPr>
          <p:cNvPr id="338" name="PlaceHolder 3"/>
          <p:cNvSpPr>
            <a:spLocks noGrp="1"/>
          </p:cNvSpPr>
          <p:nvPr>
            <p:ph type="sldNum" idx="23"/>
          </p:nvPr>
        </p:nvSpPr>
        <p:spPr>
          <a:xfrm>
            <a:off x="7225920" y="516492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Noto Sans"/>
                <a:ea typeface="DejaVu Sans"/>
              </a:defRPr>
            </a:lvl1pPr>
          </a:lstStyle>
          <a:p>
            <a:pPr algn="r">
              <a:lnSpc>
                <a:spcPct val="100000"/>
              </a:lnSpc>
              <a:buNone/>
            </a:pPr>
            <a:fld id="{737D6A9F-444D-4CE5-A0AF-350841A03504}" type="slidenum">
              <a:rPr b="0" lang="en-US" sz="1400" spc="-1" strike="noStrike">
                <a:solidFill>
                  <a:srgbClr val="000000"/>
                </a:solidFill>
                <a:latin typeface="Noto Sans"/>
                <a:ea typeface="DejaVu Sans"/>
              </a:rPr>
              <a:t>&lt;number&gt;</a:t>
            </a:fld>
            <a:endParaRPr b="0" lang="en-US" sz="1400" spc="-1" strike="noStrike">
              <a:latin typeface="Times New Roman"/>
            </a:endParaRPr>
          </a:p>
        </p:txBody>
      </p:sp>
      <p:sp>
        <p:nvSpPr>
          <p:cNvPr id="339" name="PlaceHolder 4"/>
          <p:cNvSpPr>
            <a:spLocks noGrp="1"/>
          </p:cNvSpPr>
          <p:nvPr>
            <p:ph type="dt" idx="24"/>
          </p:nvPr>
        </p:nvSpPr>
        <p:spPr>
          <a:xfrm>
            <a:off x="502920" y="516492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40" name="PlaceHolder 5"/>
          <p:cNvSpPr>
            <a:spLocks noGrp="1"/>
          </p:cNvSpPr>
          <p:nvPr>
            <p:ph type="body"/>
          </p:nvPr>
        </p:nvSpPr>
        <p:spPr>
          <a:xfrm>
            <a:off x="50292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1"/>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48"/>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4"/>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5.xml"/>
</Relationships>
</file>

<file path=ppt/slides/_rels/slide1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135.xml"/>
</Relationships>
</file>

<file path=ppt/slides/_rels/slide1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5.xml"/>
</Relationships>
</file>

<file path=ppt/slides/_rels/slide1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135.xml"/>
</Relationships>
</file>

<file path=ppt/slides/_rels/slide14.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5.xml"/>
</Relationships>
</file>

<file path=ppt/slides/_rels/slide15.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135.xml"/>
</Relationships>
</file>

<file path=ppt/slides/_rels/slide1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5.xml"/>
</Relationships>
</file>

<file path=ppt/slides/_rels/slide17.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5.xml"/>
</Relationships>
</file>

<file path=ppt/slides/_rels/slide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3.xml"/>
</Relationships>
</file>

<file path=ppt/slides/_rels/slide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4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64" name="PlaceHolder 1"/>
          <p:cNvSpPr>
            <a:spLocks noGrp="1"/>
          </p:cNvSpPr>
          <p:nvPr>
            <p:ph type="title"/>
          </p:nvPr>
        </p:nvSpPr>
        <p:spPr>
          <a:xfrm>
            <a:off x="0" y="-914040"/>
            <a:ext cx="8967600" cy="2621880"/>
          </a:xfrm>
          <a:prstGeom prst="rect">
            <a:avLst/>
          </a:prstGeom>
          <a:noFill/>
          <a:ln w="0">
            <a:noFill/>
          </a:ln>
        </p:spPr>
        <p:txBody>
          <a:bodyPr lIns="0" rIns="0" tIns="0" bIns="0" anchor="ctr">
            <a:noAutofit/>
          </a:bodyPr>
          <a:p>
            <a:pPr>
              <a:lnSpc>
                <a:spcPct val="100000"/>
              </a:lnSpc>
              <a:buNone/>
            </a:pPr>
            <a:r>
              <a:rPr b="1" lang="en-US" sz="4800" spc="-1" strike="noStrike">
                <a:solidFill>
                  <a:srgbClr val="2a6099"/>
                </a:solidFill>
                <a:latin typeface="Noto Sans"/>
                <a:ea typeface="DejaVu Sans"/>
              </a:rPr>
              <a:t>System Stored Functions</a:t>
            </a:r>
            <a:endParaRPr b="0" lang="en-US" sz="4800" spc="-1" strike="noStrike">
              <a:solidFill>
                <a:srgbClr val="2a6099"/>
              </a:solidFill>
              <a:latin typeface="Arial"/>
            </a:endParaRPr>
          </a:p>
        </p:txBody>
      </p:sp>
      <p:sp>
        <p:nvSpPr>
          <p:cNvPr id="665" name=""/>
          <p:cNvSpPr txBox="1"/>
          <p:nvPr/>
        </p:nvSpPr>
        <p:spPr>
          <a:xfrm>
            <a:off x="685440" y="4115160"/>
            <a:ext cx="2515320" cy="1219320"/>
          </a:xfrm>
          <a:prstGeom prst="rect">
            <a:avLst/>
          </a:prstGeom>
          <a:noFill/>
          <a:ln w="0">
            <a:noFill/>
          </a:ln>
        </p:spPr>
        <p:txBody>
          <a:bodyPr lIns="90000" rIns="90000" tIns="45000" bIns="45000" anchor="t">
            <a:noAutofit/>
          </a:bodyPr>
          <a:p>
            <a:r>
              <a:rPr b="0" lang="en-US" sz="1600" spc="-1" strike="noStrike">
                <a:solidFill>
                  <a:srgbClr val="2a6099"/>
                </a:solidFill>
                <a:latin typeface="Arial"/>
              </a:rPr>
              <a:t>Thomas Vo</a:t>
            </a:r>
            <a:endParaRPr b="0" lang="en-US" sz="1600" spc="-1" strike="noStrike">
              <a:solidFill>
                <a:srgbClr val="2a6099"/>
              </a:solidFill>
              <a:latin typeface="Arial"/>
            </a:endParaRPr>
          </a:p>
          <a:p>
            <a:r>
              <a:rPr b="0" lang="en-US" sz="1600" spc="-1" strike="noStrike">
                <a:solidFill>
                  <a:srgbClr val="2a6099"/>
                </a:solidFill>
                <a:latin typeface="Arial"/>
              </a:rPr>
              <a:t>Anthony McJunkins</a:t>
            </a:r>
            <a:endParaRPr b="0" lang="en-US" sz="1600" spc="-1" strike="noStrike">
              <a:solidFill>
                <a:srgbClr val="2a6099"/>
              </a:solidFill>
              <a:latin typeface="Arial"/>
            </a:endParaRPr>
          </a:p>
          <a:p>
            <a:r>
              <a:rPr b="0" lang="en-US" sz="1600" spc="-1" strike="noStrike">
                <a:solidFill>
                  <a:srgbClr val="2a6099"/>
                </a:solidFill>
                <a:latin typeface="Arial"/>
              </a:rPr>
              <a:t>Cynnetha </a:t>
            </a:r>
            <a:endParaRPr b="0" lang="en-US" sz="1600" spc="-1" strike="noStrike">
              <a:solidFill>
                <a:srgbClr val="2a6099"/>
              </a:solidFill>
              <a:latin typeface="Arial"/>
            </a:endParaRPr>
          </a:p>
          <a:p>
            <a:r>
              <a:rPr b="0" lang="en-US" sz="1600" spc="-1" strike="noStrike">
                <a:solidFill>
                  <a:srgbClr val="2a6099"/>
                </a:solidFill>
                <a:latin typeface="Arial"/>
              </a:rPr>
              <a:t>Ying</a:t>
            </a:r>
            <a:endParaRPr b="0" lang="en-US" sz="1600" spc="-1" strike="noStrike">
              <a:solidFill>
                <a:srgbClr val="2a6099"/>
              </a:solidFill>
              <a:latin typeface="Arial"/>
            </a:endParaRPr>
          </a:p>
        </p:txBody>
      </p:sp>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729" name="Picture 3" descr=""/>
          <p:cNvPicPr/>
          <p:nvPr/>
        </p:nvPicPr>
        <p:blipFill>
          <a:blip r:embed="rId2"/>
          <a:stretch/>
        </p:blipFill>
        <p:spPr>
          <a:xfrm>
            <a:off x="2068920" y="914400"/>
            <a:ext cx="5932080" cy="1828800"/>
          </a:xfrm>
          <a:prstGeom prst="rect">
            <a:avLst/>
          </a:prstGeom>
          <a:ln w="0">
            <a:noFill/>
          </a:ln>
        </p:spPr>
      </p:pic>
      <p:pic>
        <p:nvPicPr>
          <p:cNvPr id="730" name="Picture 4" descr="Text&#10;&#10;Description automatically generated with medium confidence"/>
          <p:cNvPicPr/>
          <p:nvPr/>
        </p:nvPicPr>
        <p:blipFill>
          <a:blip r:embed="rId3"/>
          <a:stretch/>
        </p:blipFill>
        <p:spPr>
          <a:xfrm>
            <a:off x="2058840" y="2743200"/>
            <a:ext cx="5932080" cy="1688400"/>
          </a:xfrm>
          <a:prstGeom prst="rect">
            <a:avLst/>
          </a:prstGeom>
          <a:ln w="0">
            <a:noFill/>
          </a:ln>
        </p:spPr>
      </p:pic>
      <p:sp>
        <p:nvSpPr>
          <p:cNvPr id="731" name=""/>
          <p:cNvSpPr txBox="1"/>
          <p:nvPr/>
        </p:nvSpPr>
        <p:spPr>
          <a:xfrm>
            <a:off x="455040" y="-381960"/>
            <a:ext cx="8003160" cy="1524960"/>
          </a:xfrm>
          <a:prstGeom prst="rect">
            <a:avLst/>
          </a:prstGeom>
          <a:noFill/>
          <a:ln w="0">
            <a:noFill/>
          </a:ln>
        </p:spPr>
        <p:txBody>
          <a:bodyPr lIns="0" rIns="0" tIns="0" bIns="0" anchor="ctr">
            <a:noAutofit/>
          </a:bodyPr>
          <a:p>
            <a:r>
              <a:rPr b="1" lang="en-US" sz="2800" spc="-1" strike="noStrike">
                <a:solidFill>
                  <a:srgbClr val="0d84a1"/>
                </a:solidFill>
                <a:latin typeface="Noto Sans"/>
              </a:rPr>
              <a:t>    </a:t>
            </a:r>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a:t>
            </a:r>
            <a:r>
              <a:rPr b="1" lang="en-US" sz="3200" spc="-1" strike="noStrike">
                <a:solidFill>
                  <a:srgbClr val="0d84a1"/>
                </a:solidFill>
                <a:latin typeface="Noto Sans"/>
              </a:rPr>
              <a:t>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2" name="PlaceHolder 1"/>
          <p:cNvSpPr>
            <a:spLocks noGrp="1"/>
          </p:cNvSpPr>
          <p:nvPr>
            <p:ph type="subTitle"/>
          </p:nvPr>
        </p:nvSpPr>
        <p:spPr>
          <a:xfrm>
            <a:off x="502920" y="1325880"/>
            <a:ext cx="9070200" cy="3287880"/>
          </a:xfrm>
          <a:prstGeom prst="rect">
            <a:avLst/>
          </a:prstGeom>
          <a:noFill/>
          <a:ln w="0">
            <a:noFill/>
          </a:ln>
        </p:spPr>
        <p:txBody>
          <a:bodyPr lIns="0" rIns="0" tIns="0" bIns="0" anchor="ctr">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733" name="Picture 3" descr="Graphical user interface, text, application&#10;&#10;Description automatically generated"/>
          <p:cNvPicPr/>
          <p:nvPr/>
        </p:nvPicPr>
        <p:blipFill>
          <a:blip r:embed="rId2"/>
          <a:stretch/>
        </p:blipFill>
        <p:spPr>
          <a:xfrm>
            <a:off x="2031120" y="1067760"/>
            <a:ext cx="5969880" cy="3504240"/>
          </a:xfrm>
          <a:prstGeom prst="rect">
            <a:avLst/>
          </a:prstGeom>
          <a:ln w="0">
            <a:noFill/>
          </a:ln>
        </p:spPr>
      </p:pic>
      <p:sp>
        <p:nvSpPr>
          <p:cNvPr id="734" name=""/>
          <p:cNvSpPr txBox="1"/>
          <p:nvPr/>
        </p:nvSpPr>
        <p:spPr>
          <a:xfrm>
            <a:off x="68364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735" name="Picture 3" descr=""/>
          <p:cNvPicPr/>
          <p:nvPr/>
        </p:nvPicPr>
        <p:blipFill>
          <a:blip r:embed="rId2"/>
          <a:stretch/>
        </p:blipFill>
        <p:spPr>
          <a:xfrm>
            <a:off x="2057400" y="914400"/>
            <a:ext cx="5943600" cy="3657600"/>
          </a:xfrm>
          <a:prstGeom prst="rect">
            <a:avLst/>
          </a:prstGeom>
          <a:ln w="0">
            <a:noFill/>
          </a:ln>
        </p:spPr>
      </p:pic>
      <p:sp>
        <p:nvSpPr>
          <p:cNvPr id="736" name=""/>
          <p:cNvSpPr txBox="1"/>
          <p:nvPr/>
        </p:nvSpPr>
        <p:spPr>
          <a:xfrm>
            <a:off x="68364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737" name="Picture 3" descr="Graphical user interface, text, application, email&#10;&#10;Description automatically generated"/>
          <p:cNvPicPr/>
          <p:nvPr/>
        </p:nvPicPr>
        <p:blipFill>
          <a:blip r:embed="rId2"/>
          <a:stretch/>
        </p:blipFill>
        <p:spPr>
          <a:xfrm>
            <a:off x="2057400" y="914400"/>
            <a:ext cx="5943600" cy="3657600"/>
          </a:xfrm>
          <a:prstGeom prst="rect">
            <a:avLst/>
          </a:prstGeom>
          <a:ln w="0">
            <a:noFill/>
          </a:ln>
        </p:spPr>
      </p:pic>
      <p:sp>
        <p:nvSpPr>
          <p:cNvPr id="738" name=""/>
          <p:cNvSpPr txBox="1"/>
          <p:nvPr/>
        </p:nvSpPr>
        <p:spPr>
          <a:xfrm>
            <a:off x="68364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739" name="Picture 3" descr="Graphical user interface, text, application&#10;&#10;Description automatically generated"/>
          <p:cNvPicPr/>
          <p:nvPr/>
        </p:nvPicPr>
        <p:blipFill>
          <a:blip r:embed="rId2"/>
          <a:stretch/>
        </p:blipFill>
        <p:spPr>
          <a:xfrm>
            <a:off x="2051280" y="914400"/>
            <a:ext cx="5949720" cy="3581280"/>
          </a:xfrm>
          <a:prstGeom prst="rect">
            <a:avLst/>
          </a:prstGeom>
          <a:ln w="0">
            <a:noFill/>
          </a:ln>
        </p:spPr>
      </p:pic>
      <p:sp>
        <p:nvSpPr>
          <p:cNvPr id="740" name=""/>
          <p:cNvSpPr txBox="1"/>
          <p:nvPr/>
        </p:nvSpPr>
        <p:spPr>
          <a:xfrm>
            <a:off x="68364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741" name="Picture 4" descr=""/>
          <p:cNvPicPr/>
          <p:nvPr/>
        </p:nvPicPr>
        <p:blipFill>
          <a:blip r:embed="rId2"/>
          <a:stretch/>
        </p:blipFill>
        <p:spPr>
          <a:xfrm>
            <a:off x="2071440" y="914400"/>
            <a:ext cx="5929560" cy="3429000"/>
          </a:xfrm>
          <a:prstGeom prst="rect">
            <a:avLst/>
          </a:prstGeom>
          <a:ln w="0">
            <a:noFill/>
          </a:ln>
        </p:spPr>
      </p:pic>
      <p:sp>
        <p:nvSpPr>
          <p:cNvPr id="742" name=""/>
          <p:cNvSpPr txBox="1"/>
          <p:nvPr/>
        </p:nvSpPr>
        <p:spPr>
          <a:xfrm>
            <a:off x="68364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3" name="PlaceHolder 1"/>
          <p:cNvSpPr>
            <a:spLocks noGrp="1"/>
          </p:cNvSpPr>
          <p:nvPr>
            <p:ph type="subTitle"/>
          </p:nvPr>
        </p:nvSpPr>
        <p:spPr>
          <a:xfrm>
            <a:off x="456840" y="1599840"/>
            <a:ext cx="9070200" cy="3287880"/>
          </a:xfrm>
          <a:prstGeom prst="rect">
            <a:avLst/>
          </a:prstGeom>
          <a:noFill/>
          <a:ln w="0">
            <a:noFill/>
          </a:ln>
        </p:spPr>
        <p:txBody>
          <a:bodyPr lIns="0" rIns="0" tIns="0" bIns="0" anchor="ctr">
            <a:noAutofit/>
          </a:bodyPr>
          <a:p>
            <a:pPr marL="228600" indent="-228600">
              <a:lnSpc>
                <a:spcPct val="90000"/>
              </a:lnSpc>
              <a:spcBef>
                <a:spcPts val="1001"/>
              </a:spcBef>
              <a:buClr>
                <a:srgbClr val="000000"/>
              </a:buClr>
              <a:buFont typeface="Arial"/>
              <a:buChar char="•"/>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744" name="Picture 4" descr=""/>
          <p:cNvPicPr/>
          <p:nvPr/>
        </p:nvPicPr>
        <p:blipFill>
          <a:blip r:embed="rId2"/>
          <a:stretch/>
        </p:blipFill>
        <p:spPr>
          <a:xfrm>
            <a:off x="2057400" y="915120"/>
            <a:ext cx="5943600" cy="2513880"/>
          </a:xfrm>
          <a:prstGeom prst="rect">
            <a:avLst/>
          </a:prstGeom>
          <a:ln w="0">
            <a:noFill/>
          </a:ln>
        </p:spPr>
      </p:pic>
      <p:pic>
        <p:nvPicPr>
          <p:cNvPr id="745" name="Picture 6" descr=""/>
          <p:cNvPicPr/>
          <p:nvPr/>
        </p:nvPicPr>
        <p:blipFill>
          <a:blip r:embed="rId3"/>
          <a:stretch/>
        </p:blipFill>
        <p:spPr>
          <a:xfrm>
            <a:off x="2057400" y="3429000"/>
            <a:ext cx="5943600" cy="1143000"/>
          </a:xfrm>
          <a:prstGeom prst="rect">
            <a:avLst/>
          </a:prstGeom>
          <a:ln w="0">
            <a:noFill/>
          </a:ln>
        </p:spPr>
      </p:pic>
      <p:sp>
        <p:nvSpPr>
          <p:cNvPr id="746" name=""/>
          <p:cNvSpPr txBox="1"/>
          <p:nvPr/>
        </p:nvSpPr>
        <p:spPr>
          <a:xfrm>
            <a:off x="685800" y="-381960"/>
            <a:ext cx="8003160" cy="1524960"/>
          </a:xfrm>
          <a:prstGeom prst="rect">
            <a:avLst/>
          </a:prstGeom>
          <a:noFill/>
          <a:ln w="0">
            <a:noFill/>
          </a:ln>
        </p:spPr>
        <p:txBody>
          <a:bodyPr lIns="0" rIns="0" tIns="0" bIns="0" anchor="ctr">
            <a:noAutofit/>
          </a:bodyPr>
          <a:p>
            <a:r>
              <a:rPr b="1" lang="en-US" sz="2800" spc="-1" strike="noStrike">
                <a:solidFill>
                  <a:srgbClr val="000000"/>
                </a:solidFill>
                <a:latin typeface="Noto Sans"/>
              </a:rPr>
              <a:t>           </a:t>
            </a:r>
            <a:r>
              <a:rPr b="1" lang="en-US" sz="3200" spc="-1" strike="noStrike">
                <a:solidFill>
                  <a:srgbClr val="000000"/>
                </a:solidFill>
                <a:latin typeface="Noto Sans"/>
              </a:rPr>
              <a:t> </a:t>
            </a:r>
            <a:r>
              <a:rPr b="1" lang="en-US" sz="3200" spc="-1" strike="noStrike">
                <a:solidFill>
                  <a:srgbClr val="000000"/>
                </a:solidFill>
                <a:latin typeface="Noto Sans"/>
              </a:rPr>
              <a:t>Functions Vs Stored Procedures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66" name="Rectangle 501"/>
          <p:cNvSpPr/>
          <p:nvPr/>
        </p:nvSpPr>
        <p:spPr>
          <a:xfrm>
            <a:off x="2514240" y="914040"/>
            <a:ext cx="6401160" cy="182340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2600" spc="-1" strike="noStrike">
                <a:solidFill>
                  <a:srgbClr val="ffffff"/>
                </a:solidFill>
                <a:latin typeface="Noto Sans"/>
                <a:ea typeface="DejaVu Sans"/>
              </a:rPr>
              <a:t>What is a System Stored Function?</a:t>
            </a:r>
            <a:endParaRPr b="0" lang="en-US" sz="2600" spc="-1" strike="noStrike">
              <a:latin typeface="Arial"/>
            </a:endParaRPr>
          </a:p>
        </p:txBody>
      </p:sp>
      <p:sp>
        <p:nvSpPr>
          <p:cNvPr id="667" name="Freeform: Shape 502"/>
          <p:cNvSpPr/>
          <p:nvPr/>
        </p:nvSpPr>
        <p:spPr>
          <a:xfrm>
            <a:off x="456840" y="228600"/>
            <a:ext cx="1920600" cy="1485720"/>
          </a:xfrm>
          <a:custGeom>
            <a:avLst/>
            <a:gdLst/>
            <a:ahLst/>
            <a:rect l="l" t="t" r="r" b="b"/>
            <a:pathLst>
              <a:path w="5336" h="4128">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gradFill rotWithShape="0">
            <a:gsLst>
              <a:gs pos="0">
                <a:srgbClr val="ffffff">
                  <a:alpha val="80000"/>
                </a:srgbClr>
              </a:gs>
              <a:gs pos="100000">
                <a:srgbClr val="ffffff"/>
              </a:gs>
            </a:gsLst>
            <a:lin ang="5400000"/>
          </a:gradFill>
          <a:ln w="0">
            <a:noFill/>
          </a:ln>
        </p:spPr>
        <p:style>
          <a:lnRef idx="0"/>
          <a:fillRef idx="0"/>
          <a:effectRef idx="0"/>
          <a:fontRef idx="minor"/>
        </p:style>
      </p:sp>
      <p:sp>
        <p:nvSpPr>
          <p:cNvPr id="668" name="Rectangle 503"/>
          <p:cNvSpPr/>
          <p:nvPr/>
        </p:nvSpPr>
        <p:spPr>
          <a:xfrm>
            <a:off x="228960" y="2514960"/>
            <a:ext cx="8459640" cy="223704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endParaRPr b="0" lang="en-US" sz="26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A SQL stored procedure (SP) is a collection SQL statements and sql command logic, which is compiled and stored on the database.</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(SP) in SQL allows us to create SQL queries to be stored and executed on the server.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 </a:t>
            </a:r>
            <a:r>
              <a:rPr b="0" lang="en-US" sz="1300" spc="-1" strike="noStrike">
                <a:solidFill>
                  <a:srgbClr val="ffffff"/>
                </a:solidFill>
                <a:latin typeface="Noto Sans"/>
                <a:ea typeface="DejaVu Sans"/>
              </a:rPr>
              <a:t>The main purpose of (SP) are to hide direct SQL queries from the code and improve performance of database operations such as select, update, and delete data.</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ffffff"/>
                </a:solidFill>
                <a:latin typeface="Noto Sans"/>
                <a:ea typeface="DejaVu Sans"/>
              </a:rPr>
              <a:t>Accelerate the execution of SQL queries.</a:t>
            </a:r>
            <a:endParaRPr b="0" lang="en-US" sz="1300" spc="-1" strike="noStrike">
              <a:latin typeface="Arial"/>
            </a:endParaRPr>
          </a:p>
        </p:txBody>
      </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Rectangle 504"/>
          <p:cNvSpPr/>
          <p:nvPr/>
        </p:nvSpPr>
        <p:spPr>
          <a:xfrm>
            <a:off x="4572720" y="1599840"/>
            <a:ext cx="4343760" cy="784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666666"/>
                </a:solidFill>
                <a:latin typeface="Noto Sans"/>
                <a:ea typeface="DejaVu Sans"/>
              </a:rPr>
              <a:t>User defined stored procedures</a:t>
            </a:r>
            <a:endParaRPr b="0" lang="en-US" sz="2000" spc="-1" strike="noStrike">
              <a:latin typeface="Arial"/>
            </a:endParaRPr>
          </a:p>
        </p:txBody>
      </p:sp>
      <p:sp>
        <p:nvSpPr>
          <p:cNvPr id="670" name="Rectangle 505"/>
          <p:cNvSpPr/>
          <p:nvPr/>
        </p:nvSpPr>
        <p:spPr>
          <a:xfrm>
            <a:off x="4602960" y="2043720"/>
            <a:ext cx="5457240" cy="231336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200" spc="-1" strike="noStrike">
                <a:solidFill>
                  <a:srgbClr val="666666"/>
                </a:solidFill>
                <a:latin typeface="Noto Sans"/>
                <a:ea typeface="DejaVu Sans"/>
              </a:rPr>
              <a:t>- Contains one more more SQL statements to select, update, or delete     records from database tables. </a:t>
            </a:r>
            <a:endParaRPr b="0" lang="en-US" sz="1200" spc="-1" strike="noStrike">
              <a:latin typeface="Arial"/>
            </a:endParaRPr>
          </a:p>
          <a:p>
            <a:pPr>
              <a:lnSpc>
                <a:spcPct val="115000"/>
              </a:lnSpc>
              <a:buNone/>
            </a:pPr>
            <a:r>
              <a:rPr b="0" lang="en-US" sz="1200" spc="-1" strike="noStrike">
                <a:solidFill>
                  <a:srgbClr val="666666"/>
                </a:solidFill>
                <a:latin typeface="Noto Sans"/>
                <a:ea typeface="DejaVu Sans"/>
              </a:rPr>
              <a:t>- Take input parameters and return output parameters. </a:t>
            </a:r>
            <a:endParaRPr b="0" lang="en-US" sz="1200" spc="-1" strike="noStrike">
              <a:latin typeface="Arial"/>
            </a:endParaRPr>
          </a:p>
          <a:p>
            <a:pPr>
              <a:lnSpc>
                <a:spcPct val="115000"/>
              </a:lnSpc>
              <a:buNone/>
            </a:pPr>
            <a:r>
              <a:rPr b="0" lang="en-US" sz="1200" spc="-1" strike="noStrike">
                <a:solidFill>
                  <a:srgbClr val="666666"/>
                </a:solidFill>
                <a:latin typeface="Noto Sans"/>
                <a:ea typeface="DejaVu Sans"/>
              </a:rPr>
              <a:t>- Mixture of DDL (Data Definition Language) and DML (Data Manipulation Language ) commands.</a:t>
            </a:r>
            <a:endParaRPr b="0" lang="en-US" sz="1200" spc="-1" strike="noStrike">
              <a:latin typeface="Arial"/>
            </a:endParaRPr>
          </a:p>
          <a:p>
            <a:pPr>
              <a:lnSpc>
                <a:spcPct val="115000"/>
              </a:lnSpc>
              <a:buNone/>
            </a:pPr>
            <a:r>
              <a:rPr b="0" lang="en-US" sz="1600" spc="-1" strike="noStrike">
                <a:solidFill>
                  <a:srgbClr val="666666"/>
                </a:solidFill>
                <a:latin typeface="Noto Sans"/>
                <a:ea typeface="DejaVu Sans"/>
              </a:rPr>
              <a:t> </a:t>
            </a:r>
            <a:endParaRPr b="0" lang="en-US" sz="1600" spc="-1" strike="noStrike">
              <a:latin typeface="Arial"/>
            </a:endParaRPr>
          </a:p>
        </p:txBody>
      </p:sp>
      <p:sp>
        <p:nvSpPr>
          <p:cNvPr id="671" name="Rectangle 506"/>
          <p:cNvSpPr/>
          <p:nvPr/>
        </p:nvSpPr>
        <p:spPr>
          <a:xfrm>
            <a:off x="4602960" y="3787560"/>
            <a:ext cx="4343760" cy="784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666666"/>
                </a:solidFill>
                <a:latin typeface="Noto Sans"/>
                <a:ea typeface="DejaVu Sans"/>
              </a:rPr>
              <a:t>System procedures procedures</a:t>
            </a:r>
            <a:endParaRPr b="0" lang="en-US" sz="2000" spc="-1" strike="noStrike">
              <a:latin typeface="Arial"/>
            </a:endParaRPr>
          </a:p>
        </p:txBody>
      </p:sp>
      <p:sp>
        <p:nvSpPr>
          <p:cNvPr id="672" name="Rectangle 507"/>
          <p:cNvSpPr/>
          <p:nvPr/>
        </p:nvSpPr>
        <p:spPr>
          <a:xfrm>
            <a:off x="4586040" y="4343760"/>
            <a:ext cx="3415680" cy="135720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200" spc="-1" strike="noStrike">
                <a:solidFill>
                  <a:srgbClr val="666666"/>
                </a:solidFill>
                <a:latin typeface="Noto Sans"/>
                <a:ea typeface="DejaVu Sans"/>
              </a:rPr>
              <a:t>- Created and executed by SQL Server for the server administrative activities. Developers usually don't interfere with system SPs. </a:t>
            </a:r>
            <a:endParaRPr b="0" lang="en-US" sz="1200" spc="-1" strike="noStrike">
              <a:latin typeface="Arial"/>
            </a:endParaRPr>
          </a:p>
          <a:p>
            <a:pPr>
              <a:lnSpc>
                <a:spcPct val="115000"/>
              </a:lnSpc>
              <a:buNone/>
            </a:pPr>
            <a:endParaRPr b="0" lang="en-US" sz="1600" spc="-1" strike="noStrike">
              <a:latin typeface="Arial"/>
            </a:endParaRPr>
          </a:p>
        </p:txBody>
      </p:sp>
      <p:sp>
        <p:nvSpPr>
          <p:cNvPr id="673" name="Freeform: Shape 508"/>
          <p:cNvSpPr/>
          <p:nvPr/>
        </p:nvSpPr>
        <p:spPr>
          <a:xfrm>
            <a:off x="4172040" y="1599840"/>
            <a:ext cx="399240" cy="456480"/>
          </a:xfrm>
          <a:custGeom>
            <a:avLst/>
            <a:gdLst/>
            <a:ahLst/>
            <a:rect l="l" t="t" r="r" b="b"/>
            <a:pathLst>
              <a:path w="1112" h="1270">
                <a:moveTo>
                  <a:pt x="871" y="320"/>
                </a:moveTo>
                <a:cubicBezTo>
                  <a:pt x="936" y="332"/>
                  <a:pt x="989" y="366"/>
                  <a:pt x="1030" y="424"/>
                </a:cubicBezTo>
                <a:cubicBezTo>
                  <a:pt x="1066" y="475"/>
                  <a:pt x="1091" y="540"/>
                  <a:pt x="1104" y="618"/>
                </a:cubicBezTo>
                <a:cubicBezTo>
                  <a:pt x="1116" y="689"/>
                  <a:pt x="1115" y="760"/>
                  <a:pt x="1102" y="831"/>
                </a:cubicBezTo>
                <a:cubicBezTo>
                  <a:pt x="1082" y="948"/>
                  <a:pt x="1042" y="1047"/>
                  <a:pt x="983" y="1126"/>
                </a:cubicBezTo>
                <a:cubicBezTo>
                  <a:pt x="912" y="1222"/>
                  <a:pt x="823" y="1270"/>
                  <a:pt x="715" y="1270"/>
                </a:cubicBezTo>
                <a:cubicBezTo>
                  <a:pt x="689" y="1270"/>
                  <a:pt x="660" y="1262"/>
                  <a:pt x="628" y="1245"/>
                </a:cubicBezTo>
                <a:cubicBezTo>
                  <a:pt x="607" y="1232"/>
                  <a:pt x="583" y="1225"/>
                  <a:pt x="556" y="1225"/>
                </a:cubicBezTo>
                <a:cubicBezTo>
                  <a:pt x="530" y="1225"/>
                  <a:pt x="506" y="1232"/>
                  <a:pt x="484" y="1245"/>
                </a:cubicBezTo>
                <a:cubicBezTo>
                  <a:pt x="453" y="1262"/>
                  <a:pt x="424" y="1270"/>
                  <a:pt x="398" y="1270"/>
                </a:cubicBezTo>
                <a:cubicBezTo>
                  <a:pt x="290" y="1270"/>
                  <a:pt x="201" y="1222"/>
                  <a:pt x="130" y="1126"/>
                </a:cubicBezTo>
                <a:cubicBezTo>
                  <a:pt x="70" y="1047"/>
                  <a:pt x="30" y="948"/>
                  <a:pt x="11" y="831"/>
                </a:cubicBezTo>
                <a:cubicBezTo>
                  <a:pt x="-3" y="760"/>
                  <a:pt x="-3" y="689"/>
                  <a:pt x="8" y="618"/>
                </a:cubicBezTo>
                <a:cubicBezTo>
                  <a:pt x="21" y="540"/>
                  <a:pt x="46" y="475"/>
                  <a:pt x="83" y="424"/>
                </a:cubicBezTo>
                <a:cubicBezTo>
                  <a:pt x="124" y="366"/>
                  <a:pt x="177" y="332"/>
                  <a:pt x="241" y="320"/>
                </a:cubicBezTo>
                <a:cubicBezTo>
                  <a:pt x="281" y="313"/>
                  <a:pt x="336" y="319"/>
                  <a:pt x="405" y="337"/>
                </a:cubicBezTo>
                <a:cubicBezTo>
                  <a:pt x="464" y="354"/>
                  <a:pt x="515" y="374"/>
                  <a:pt x="556" y="397"/>
                </a:cubicBezTo>
                <a:cubicBezTo>
                  <a:pt x="598" y="374"/>
                  <a:pt x="648" y="354"/>
                  <a:pt x="708" y="337"/>
                </a:cubicBezTo>
                <a:cubicBezTo>
                  <a:pt x="777" y="319"/>
                  <a:pt x="832" y="313"/>
                  <a:pt x="871" y="320"/>
                </a:cubicBezTo>
                <a:moveTo>
                  <a:pt x="735" y="218"/>
                </a:moveTo>
                <a:cubicBezTo>
                  <a:pt x="712" y="240"/>
                  <a:pt x="681" y="255"/>
                  <a:pt x="643" y="265"/>
                </a:cubicBezTo>
                <a:cubicBezTo>
                  <a:pt x="617" y="274"/>
                  <a:pt x="588" y="278"/>
                  <a:pt x="556" y="278"/>
                </a:cubicBezTo>
                <a:lnTo>
                  <a:pt x="519" y="275"/>
                </a:lnTo>
                <a:cubicBezTo>
                  <a:pt x="516" y="252"/>
                  <a:pt x="516" y="226"/>
                  <a:pt x="519" y="196"/>
                </a:cubicBezTo>
                <a:cubicBezTo>
                  <a:pt x="526" y="136"/>
                  <a:pt x="545" y="91"/>
                  <a:pt x="576" y="60"/>
                </a:cubicBezTo>
                <a:cubicBezTo>
                  <a:pt x="599" y="38"/>
                  <a:pt x="630" y="22"/>
                  <a:pt x="668" y="12"/>
                </a:cubicBezTo>
                <a:cubicBezTo>
                  <a:pt x="694" y="4"/>
                  <a:pt x="723" y="0"/>
                  <a:pt x="755" y="0"/>
                </a:cubicBezTo>
                <a:lnTo>
                  <a:pt x="792" y="2"/>
                </a:lnTo>
                <a:lnTo>
                  <a:pt x="794" y="40"/>
                </a:lnTo>
                <a:cubicBezTo>
                  <a:pt x="794" y="71"/>
                  <a:pt x="790" y="100"/>
                  <a:pt x="782" y="127"/>
                </a:cubicBezTo>
                <a:cubicBezTo>
                  <a:pt x="772" y="165"/>
                  <a:pt x="756" y="195"/>
                  <a:pt x="735" y="218"/>
                </a:cubicBezTo>
                <a:close/>
              </a:path>
            </a:pathLst>
          </a:custGeom>
          <a:gradFill rotWithShape="0">
            <a:gsLst>
              <a:gs pos="0">
                <a:srgbClr val="0d84a1">
                  <a:alpha val="80000"/>
                </a:srgbClr>
              </a:gs>
              <a:gs pos="100000">
                <a:srgbClr val="0d84a1"/>
              </a:gs>
            </a:gsLst>
            <a:lin ang="5400000"/>
          </a:gradFill>
          <a:ln w="0">
            <a:noFill/>
          </a:ln>
        </p:spPr>
        <p:style>
          <a:lnRef idx="0"/>
          <a:fillRef idx="0"/>
          <a:effectRef idx="0"/>
          <a:fontRef idx="minor"/>
        </p:style>
      </p:sp>
      <p:sp>
        <p:nvSpPr>
          <p:cNvPr id="674" name="Freeform: Shape 509"/>
          <p:cNvSpPr/>
          <p:nvPr/>
        </p:nvSpPr>
        <p:spPr>
          <a:xfrm>
            <a:off x="4115160" y="3886920"/>
            <a:ext cx="441000" cy="345960"/>
          </a:xfrm>
          <a:custGeom>
            <a:avLst/>
            <a:gdLst/>
            <a:ahLst/>
            <a:rect l="l" t="t"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gradFill rotWithShape="0">
            <a:gsLst>
              <a:gs pos="0">
                <a:srgbClr val="0d84a1">
                  <a:alpha val="80000"/>
                </a:srgbClr>
              </a:gs>
              <a:gs pos="100000">
                <a:srgbClr val="0d84a1"/>
              </a:gs>
            </a:gsLst>
            <a:lin ang="5400000"/>
          </a:gradFill>
          <a:ln w="0">
            <a:noFill/>
          </a:ln>
        </p:spPr>
        <p:style>
          <a:lnRef idx="0"/>
          <a:fillRef idx="0"/>
          <a:effectRef idx="0"/>
          <a:fontRef idx="minor"/>
        </p:style>
      </p:sp>
      <p:sp>
        <p:nvSpPr>
          <p:cNvPr id="675" name="PlaceHolder 1"/>
          <p:cNvSpPr>
            <a:spLocks noGrp="1"/>
          </p:cNvSpPr>
          <p:nvPr>
            <p:ph type="title"/>
          </p:nvPr>
        </p:nvSpPr>
        <p:spPr>
          <a:xfrm>
            <a:off x="4115160" y="564840"/>
            <a:ext cx="5944320" cy="805680"/>
          </a:xfrm>
          <a:prstGeom prst="rect">
            <a:avLst/>
          </a:prstGeom>
          <a:noFill/>
          <a:ln w="0">
            <a:noFill/>
          </a:ln>
        </p:spPr>
        <p:txBody>
          <a:bodyPr lIns="0" rIns="0" tIns="0" bIns="0" anchor="ctr">
            <a:noAutofit/>
          </a:bodyPr>
          <a:p>
            <a:pPr>
              <a:lnSpc>
                <a:spcPct val="100000"/>
              </a:lnSpc>
              <a:buNone/>
            </a:pPr>
            <a:r>
              <a:rPr b="1" lang="en-US" sz="1500" spc="-1" strike="noStrike">
                <a:solidFill>
                  <a:srgbClr val="0d84a1"/>
                </a:solidFill>
                <a:latin typeface="Noto Sans"/>
                <a:ea typeface="DejaVu Sans"/>
              </a:rPr>
              <a:t>There are two types of stored procedures available in SQL:</a:t>
            </a:r>
            <a:endParaRPr b="0" lang="en-US" sz="1500" spc="-1" strike="noStrike">
              <a:solidFill>
                <a:srgbClr val="000000"/>
              </a:solidFill>
              <a:latin typeface="Arial"/>
            </a:endParaRPr>
          </a:p>
        </p:txBody>
      </p:sp>
      <p:pic>
        <p:nvPicPr>
          <p:cNvPr id="676" name="Picture 511" descr=""/>
          <p:cNvPicPr/>
          <p:nvPr/>
        </p:nvPicPr>
        <p:blipFill>
          <a:blip r:embed="rId1"/>
          <a:stretch/>
        </p:blipFill>
        <p:spPr>
          <a:xfrm>
            <a:off x="161640" y="228240"/>
            <a:ext cx="3724200" cy="1971000"/>
          </a:xfrm>
          <a:prstGeom prst="rect">
            <a:avLst/>
          </a:prstGeom>
          <a:ln w="0">
            <a:noFill/>
          </a:ln>
        </p:spPr>
      </p:pic>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7" name="Rectangle 1"/>
          <p:cNvSpPr/>
          <p:nvPr/>
        </p:nvSpPr>
        <p:spPr>
          <a:xfrm>
            <a:off x="685800" y="1769400"/>
            <a:ext cx="2742480" cy="516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666666"/>
                </a:solidFill>
                <a:latin typeface="Noto Sans"/>
                <a:ea typeface="DejaVu Sans"/>
              </a:rPr>
              <a:t>T-SQL (Transact SQL)</a:t>
            </a:r>
            <a:endParaRPr b="0" lang="en-US" sz="1800" spc="-1" strike="noStrike">
              <a:latin typeface="Arial"/>
            </a:endParaRPr>
          </a:p>
        </p:txBody>
      </p:sp>
      <p:sp>
        <p:nvSpPr>
          <p:cNvPr id="678" name="Rectangle 2"/>
          <p:cNvSpPr/>
          <p:nvPr/>
        </p:nvSpPr>
        <p:spPr>
          <a:xfrm>
            <a:off x="-360" y="2286000"/>
            <a:ext cx="4343760" cy="179820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1200" spc="-1" strike="noStrike">
                <a:solidFill>
                  <a:srgbClr val="666666"/>
                </a:solidFill>
                <a:latin typeface="Noto Sans"/>
                <a:ea typeface="DejaVu Sans"/>
              </a:rPr>
              <a:t>-Receive and returns parameters. These SPs process the Insert, Update and Delete queries with or without parameters and return data of rows as output. One of the most common ways to write SPs in SQL Server.</a:t>
            </a:r>
            <a:endParaRPr b="0" lang="en-US" sz="1200" spc="-1" strike="noStrike">
              <a:latin typeface="Arial"/>
            </a:endParaRPr>
          </a:p>
          <a:p>
            <a:pPr algn="ctr">
              <a:lnSpc>
                <a:spcPct val="115000"/>
              </a:lnSpc>
              <a:buNone/>
            </a:pPr>
            <a:r>
              <a:rPr b="0" lang="en-US" sz="1400" spc="-1" strike="noStrike">
                <a:solidFill>
                  <a:srgbClr val="666666"/>
                </a:solidFill>
                <a:latin typeface="Noto Sans"/>
                <a:ea typeface="DejaVu Sans"/>
              </a:rPr>
              <a:t> </a:t>
            </a:r>
            <a:endParaRPr b="0" lang="en-US" sz="1400" spc="-1" strike="noStrike">
              <a:latin typeface="Arial"/>
            </a:endParaRPr>
          </a:p>
        </p:txBody>
      </p:sp>
      <p:sp>
        <p:nvSpPr>
          <p:cNvPr id="679" name="Rectangle 3"/>
          <p:cNvSpPr/>
          <p:nvPr/>
        </p:nvSpPr>
        <p:spPr>
          <a:xfrm>
            <a:off x="0" y="3429000"/>
            <a:ext cx="4343760" cy="890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666666"/>
                </a:solidFill>
                <a:latin typeface="Noto Sans"/>
                <a:ea typeface="DejaVu Sans"/>
              </a:rPr>
              <a:t>CLR (Common Language Runtime)</a:t>
            </a:r>
            <a:endParaRPr b="0" lang="en-US" sz="1800" spc="-1" strike="noStrike">
              <a:latin typeface="Arial"/>
            </a:endParaRPr>
          </a:p>
        </p:txBody>
      </p:sp>
      <p:sp>
        <p:nvSpPr>
          <p:cNvPr id="680" name="Rectangle 4"/>
          <p:cNvSpPr/>
          <p:nvPr/>
        </p:nvSpPr>
        <p:spPr>
          <a:xfrm>
            <a:off x="-360" y="3886200"/>
            <a:ext cx="4343760" cy="1202760"/>
          </a:xfrm>
          <a:prstGeom prst="rect">
            <a:avLst/>
          </a:prstGeom>
          <a:noFill/>
          <a:ln w="0">
            <a:noFill/>
          </a:ln>
        </p:spPr>
        <p:style>
          <a:lnRef idx="0"/>
          <a:fillRef idx="0"/>
          <a:effectRef idx="0"/>
          <a:fontRef idx="minor"/>
        </p:style>
        <p:txBody>
          <a:bodyPr lIns="90000" rIns="90000" tIns="45000" bIns="45000" anchor="t">
            <a:noAutofit/>
          </a:bodyPr>
          <a:p>
            <a:pPr algn="ctr">
              <a:lnSpc>
                <a:spcPct val="115000"/>
              </a:lnSpc>
              <a:buNone/>
            </a:pPr>
            <a:r>
              <a:rPr b="0" lang="en-US" sz="1400" spc="-1" strike="noStrike">
                <a:solidFill>
                  <a:srgbClr val="666666"/>
                </a:solidFill>
                <a:latin typeface="Noto Sans"/>
                <a:ea typeface="DejaVu Sans"/>
              </a:rPr>
              <a:t>-Written in a CLR based programming language such as C# or VB.NET and are executed by the .NET Framework.</a:t>
            </a:r>
            <a:endParaRPr b="0" lang="en-US" sz="1400" spc="-1" strike="noStrike">
              <a:latin typeface="Arial"/>
            </a:endParaRPr>
          </a:p>
        </p:txBody>
      </p:sp>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681" name="Group 519"/>
          <p:cNvGrpSpPr/>
          <p:nvPr/>
        </p:nvGrpSpPr>
        <p:grpSpPr>
          <a:xfrm>
            <a:off x="457200" y="561960"/>
            <a:ext cx="9364680" cy="4467960"/>
            <a:chOff x="457200" y="561960"/>
            <a:chExt cx="9364680" cy="4467960"/>
          </a:xfrm>
        </p:grpSpPr>
        <p:grpSp>
          <p:nvGrpSpPr>
            <p:cNvPr id="682" name="Group 520"/>
            <p:cNvGrpSpPr/>
            <p:nvPr/>
          </p:nvGrpSpPr>
          <p:grpSpPr>
            <a:xfrm>
              <a:off x="457200" y="561960"/>
              <a:ext cx="9364680" cy="4467960"/>
              <a:chOff x="457200" y="561960"/>
              <a:chExt cx="9364680" cy="4467960"/>
            </a:xfrm>
          </p:grpSpPr>
          <p:sp>
            <p:nvSpPr>
              <p:cNvPr id="683" name="Rectangle 521"/>
              <p:cNvSpPr/>
              <p:nvPr/>
            </p:nvSpPr>
            <p:spPr>
              <a:xfrm>
                <a:off x="457200" y="3142080"/>
                <a:ext cx="246420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Client Application</a:t>
                </a:r>
                <a:endParaRPr b="0" lang="en-US" sz="1800" spc="-1" strike="noStrike">
                  <a:latin typeface="Arial"/>
                </a:endParaRPr>
              </a:p>
            </p:txBody>
          </p:sp>
          <p:sp>
            <p:nvSpPr>
              <p:cNvPr id="684" name="Rectangle 522"/>
              <p:cNvSpPr/>
              <p:nvPr/>
            </p:nvSpPr>
            <p:spPr>
              <a:xfrm>
                <a:off x="3906720" y="2292120"/>
                <a:ext cx="246492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SQL Server</a:t>
                </a:r>
                <a:endParaRPr b="0" lang="en-US" sz="1800" spc="-1" strike="noStrike">
                  <a:latin typeface="Arial"/>
                </a:endParaRPr>
              </a:p>
            </p:txBody>
          </p:sp>
          <p:sp>
            <p:nvSpPr>
              <p:cNvPr id="685" name="Rectangle 523"/>
              <p:cNvSpPr/>
              <p:nvPr/>
            </p:nvSpPr>
            <p:spPr>
              <a:xfrm>
                <a:off x="3906720" y="4022640"/>
                <a:ext cx="246492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Oracle</a:t>
                </a:r>
                <a:endParaRPr b="0" lang="en-US" sz="1800" spc="-1" strike="noStrike">
                  <a:latin typeface="Arial"/>
                </a:endParaRPr>
              </a:p>
            </p:txBody>
          </p:sp>
          <p:sp>
            <p:nvSpPr>
              <p:cNvPr id="686" name="Freeform: Shape 524"/>
              <p:cNvSpPr/>
              <p:nvPr/>
            </p:nvSpPr>
            <p:spPr>
              <a:xfrm flipV="1">
                <a:off x="2921760" y="2795760"/>
                <a:ext cx="984960" cy="84960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687" name="Freeform: Shape 525"/>
              <p:cNvSpPr/>
              <p:nvPr/>
            </p:nvSpPr>
            <p:spPr>
              <a:xfrm>
                <a:off x="2921760" y="3646080"/>
                <a:ext cx="984960" cy="88020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688" name="Rectangle 526"/>
              <p:cNvSpPr/>
              <p:nvPr/>
            </p:nvSpPr>
            <p:spPr>
              <a:xfrm>
                <a:off x="7357680" y="2292120"/>
                <a:ext cx="246420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oracle</a:t>
                </a:r>
                <a:endParaRPr b="0" lang="en-US" sz="1800" spc="-1" strike="noStrike">
                  <a:latin typeface="Arial"/>
                </a:endParaRPr>
              </a:p>
            </p:txBody>
          </p:sp>
          <p:sp>
            <p:nvSpPr>
              <p:cNvPr id="689" name="Rectangle 527"/>
              <p:cNvSpPr/>
              <p:nvPr/>
            </p:nvSpPr>
            <p:spPr>
              <a:xfrm>
                <a:off x="7357680" y="4022640"/>
                <a:ext cx="2464200" cy="100728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odbc</a:t>
                </a:r>
                <a:endParaRPr b="0" lang="en-US" sz="1800" spc="-1" strike="noStrike">
                  <a:latin typeface="Arial"/>
                </a:endParaRPr>
              </a:p>
            </p:txBody>
          </p:sp>
          <p:sp>
            <p:nvSpPr>
              <p:cNvPr id="690" name="Rectangle 528"/>
              <p:cNvSpPr/>
              <p:nvPr/>
            </p:nvSpPr>
            <p:spPr>
              <a:xfrm>
                <a:off x="7357680" y="561960"/>
                <a:ext cx="2464200" cy="1007640"/>
              </a:xfrm>
              <a:prstGeom prst="rect">
                <a:avLst/>
              </a:prstGeom>
              <a:solidFill>
                <a:srgbClr val="ffffff"/>
              </a:solidFill>
              <a:ln w="38160">
                <a:solidFill>
                  <a:srgbClr val="0d84a1"/>
                </a:solidFill>
                <a:round/>
              </a:ln>
            </p:spPr>
            <p:style>
              <a:lnRef idx="0"/>
              <a:fillRef idx="0"/>
              <a:effectRef idx="0"/>
              <a:fontRef idx="minor"/>
            </p:style>
            <p:txBody>
              <a:bodyPr wrap="none" lIns="109080" rIns="109080" tIns="64080" bIns="64080" anchor="ctr">
                <a:noAutofit/>
              </a:bodyPr>
              <a:p>
                <a:pPr algn="ctr">
                  <a:lnSpc>
                    <a:spcPct val="100000"/>
                  </a:lnSpc>
                  <a:buNone/>
                </a:pPr>
                <a:r>
                  <a:rPr b="0" lang="en-US" sz="1800" spc="-1" strike="noStrike" cap="all">
                    <a:solidFill>
                      <a:srgbClr val="0d84a1"/>
                    </a:solidFill>
                    <a:latin typeface="Noto Sans"/>
                    <a:ea typeface="DejaVu Sans"/>
                  </a:rPr>
                  <a:t>    </a:t>
                </a:r>
                <a:r>
                  <a:rPr b="0" lang="en-US" sz="1800" spc="-1" strike="noStrike" cap="all">
                    <a:solidFill>
                      <a:srgbClr val="0d84a1"/>
                    </a:solidFill>
                    <a:latin typeface="Noto Sans"/>
                    <a:ea typeface="DejaVu Sans"/>
                  </a:rPr>
                  <a:t>Sql server</a:t>
                </a:r>
                <a:r>
                  <a:rPr b="0" lang="en-US" sz="1800" spc="-1" strike="noStrike" cap="all">
                    <a:solidFill>
                      <a:srgbClr val="0d84a1"/>
                    </a:solidFill>
                    <a:latin typeface="Noto Sans"/>
                    <a:ea typeface="DejaVu Sans"/>
                  </a:rPr>
                  <a:t>	</a:t>
                </a:r>
                <a:endParaRPr b="0" lang="en-US" sz="1800" spc="-1" strike="noStrike">
                  <a:latin typeface="Arial"/>
                </a:endParaRPr>
              </a:p>
            </p:txBody>
          </p:sp>
          <p:sp>
            <p:nvSpPr>
              <p:cNvPr id="691" name="Freeform: Shape 529"/>
              <p:cNvSpPr/>
              <p:nvPr/>
            </p:nvSpPr>
            <p:spPr>
              <a:xfrm>
                <a:off x="6372000" y="4526640"/>
                <a:ext cx="985680" cy="36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692" name="Freeform: Shape 530"/>
              <p:cNvSpPr/>
              <p:nvPr/>
            </p:nvSpPr>
            <p:spPr>
              <a:xfrm flipV="1">
                <a:off x="6372000" y="1064880"/>
                <a:ext cx="985680" cy="172980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sp>
            <p:nvSpPr>
              <p:cNvPr id="693" name="Freeform: Shape 531"/>
              <p:cNvSpPr/>
              <p:nvPr/>
            </p:nvSpPr>
            <p:spPr>
              <a:xfrm>
                <a:off x="6372000" y="2796120"/>
                <a:ext cx="985680" cy="360"/>
              </a:xfrm>
              <a:custGeom>
                <a:avLst/>
                <a:gdLst/>
                <a:ahLst/>
                <a:rect l="l" t="t" r="r" b="b"/>
                <a:pathLst>
                  <a:path w="21600" h="21600">
                    <a:moveTo>
                      <a:pt x="0" y="0"/>
                    </a:moveTo>
                    <a:lnTo>
                      <a:pt x="21600" y="21600"/>
                    </a:lnTo>
                  </a:path>
                </a:pathLst>
              </a:custGeom>
              <a:noFill/>
              <a:ln w="38160">
                <a:solidFill>
                  <a:srgbClr val="0d84a1"/>
                </a:solidFill>
                <a:round/>
              </a:ln>
            </p:spPr>
            <p:style>
              <a:lnRef idx="0"/>
              <a:fillRef idx="0"/>
              <a:effectRef idx="0"/>
              <a:fontRef idx="minor"/>
            </p:style>
          </p:sp>
        </p:grpSp>
      </p:grpSp>
      <p:sp>
        <p:nvSpPr>
          <p:cNvPr id="694" name="PlaceHolder 1"/>
          <p:cNvSpPr>
            <a:spLocks noGrp="1"/>
          </p:cNvSpPr>
          <p:nvPr>
            <p:ph type="title"/>
          </p:nvPr>
        </p:nvSpPr>
        <p:spPr>
          <a:xfrm>
            <a:off x="228240" y="-560880"/>
            <a:ext cx="6403680" cy="1704600"/>
          </a:xfrm>
          <a:prstGeom prst="rect">
            <a:avLst/>
          </a:prstGeom>
          <a:noFill/>
          <a:ln w="0">
            <a:noFill/>
          </a:ln>
        </p:spPr>
        <p:txBody>
          <a:bodyPr lIns="0" rIns="0" tIns="0" bIns="0" anchor="ctr">
            <a:noAutofit/>
          </a:bodyPr>
          <a:p>
            <a:pPr>
              <a:lnSpc>
                <a:spcPct val="115000"/>
              </a:lnSpc>
              <a:buNone/>
            </a:pPr>
            <a:r>
              <a:rPr b="1" lang="en-US" sz="4000" spc="-1" strike="noStrike">
                <a:solidFill>
                  <a:srgbClr val="ffffff"/>
                </a:solidFill>
                <a:highlight>
                  <a:srgbClr val="0d84a1"/>
                </a:highlight>
                <a:latin typeface="Noto Sans"/>
                <a:ea typeface="DejaVu Sans"/>
              </a:rPr>
              <a:t>SQL Azure Linked</a:t>
            </a:r>
            <a:endParaRPr b="0" lang="en-US" sz="4000" spc="-1" strike="noStrike">
              <a:solidFill>
                <a:srgbClr val="000000"/>
              </a:solidFill>
              <a:latin typeface="Arial"/>
            </a:endParaRPr>
          </a:p>
        </p:txBody>
      </p:sp>
      <p:sp>
        <p:nvSpPr>
          <p:cNvPr id="695" name="Rectangle 533"/>
          <p:cNvSpPr/>
          <p:nvPr/>
        </p:nvSpPr>
        <p:spPr>
          <a:xfrm>
            <a:off x="1143000" y="4226400"/>
            <a:ext cx="25146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Client Tier</a:t>
            </a:r>
            <a:endParaRPr b="0" lang="en-US" sz="1800" spc="-1" strike="noStrike">
              <a:latin typeface="Arial"/>
            </a:endParaRPr>
          </a:p>
        </p:txBody>
      </p:sp>
      <p:sp>
        <p:nvSpPr>
          <p:cNvPr id="696" name="Rectangle 534"/>
          <p:cNvSpPr/>
          <p:nvPr/>
        </p:nvSpPr>
        <p:spPr>
          <a:xfrm>
            <a:off x="4572720" y="5140800"/>
            <a:ext cx="22860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Server Tier</a:t>
            </a:r>
            <a:endParaRPr b="0" lang="en-US" sz="1800" spc="-1" strike="noStrike">
              <a:latin typeface="Arial"/>
            </a:endParaRPr>
          </a:p>
        </p:txBody>
      </p:sp>
      <p:sp>
        <p:nvSpPr>
          <p:cNvPr id="697" name="Rectangle 535"/>
          <p:cNvSpPr/>
          <p:nvPr/>
        </p:nvSpPr>
        <p:spPr>
          <a:xfrm>
            <a:off x="7545600" y="5140440"/>
            <a:ext cx="251460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3465a4"/>
                </a:solidFill>
                <a:latin typeface="Nimbus Sans"/>
                <a:ea typeface="DejaVu Sans"/>
              </a:rPr>
              <a:t>Database Server Tier</a:t>
            </a:r>
            <a:endParaRPr b="0" lang="en-US" sz="1800" spc="-1" strike="noStrike">
              <a:latin typeface="Arial"/>
            </a:endParaRPr>
          </a:p>
        </p:txBody>
      </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8" name="Rectangle 501"/>
          <p:cNvSpPr/>
          <p:nvPr/>
        </p:nvSpPr>
        <p:spPr>
          <a:xfrm>
            <a:off x="1265760" y="864720"/>
            <a:ext cx="6401160" cy="1235160"/>
          </a:xfrm>
          <a:prstGeom prst="rect">
            <a:avLst/>
          </a:prstGeom>
          <a:noFill/>
          <a:ln w="0">
            <a:noFill/>
          </a:ln>
        </p:spPr>
        <p:style>
          <a:lnRef idx="0"/>
          <a:fillRef idx="0"/>
          <a:effectRef idx="0"/>
          <a:fontRef idx="minor"/>
        </p:style>
      </p:sp>
      <p:sp>
        <p:nvSpPr>
          <p:cNvPr id="699" name="Rectangle 503"/>
          <p:cNvSpPr/>
          <p:nvPr/>
        </p:nvSpPr>
        <p:spPr>
          <a:xfrm>
            <a:off x="228240" y="1713960"/>
            <a:ext cx="8942040" cy="405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US" sz="1500" spc="-1" strike="noStrike">
                <a:solidFill>
                  <a:srgbClr val="ffffff"/>
                </a:solidFill>
                <a:latin typeface="Roboto"/>
                <a:ea typeface="DejaVu Sans"/>
              </a:rPr>
              <a:t> </a:t>
            </a:r>
            <a:r>
              <a:rPr b="0" lang="en-US" sz="1500" spc="-1" strike="noStrike">
                <a:solidFill>
                  <a:srgbClr val="ffffff"/>
                </a:solidFill>
                <a:latin typeface="Roboto"/>
                <a:ea typeface="DejaVu Sans"/>
              </a:rPr>
              <a:t>Stored procedures provide some crucial benefits, which are:</a:t>
            </a:r>
            <a:endParaRPr b="0" lang="en-US" sz="1500" spc="-1" strike="noStrike">
              <a:latin typeface="Arial"/>
            </a:endParaRPr>
          </a:p>
          <a:p>
            <a:pPr>
              <a:lnSpc>
                <a:spcPct val="100000"/>
              </a:lnSpc>
              <a:buNone/>
              <a:tabLst>
                <a:tab algn="l" pos="0"/>
              </a:tabLst>
            </a:pPr>
            <a:endParaRPr b="0" lang="en-US" sz="1500" spc="-1" strike="noStrike">
              <a:latin typeface="Arial"/>
            </a:endParaRPr>
          </a:p>
          <a:p>
            <a:pPr>
              <a:lnSpc>
                <a:spcPct val="100000"/>
              </a:lnSpc>
              <a:buClr>
                <a:srgbClr val="ffffff"/>
              </a:buClr>
              <a:buFont typeface="Arial"/>
              <a:buChar char="•"/>
              <a:tabLst>
                <a:tab algn="l" pos="0"/>
              </a:tabLst>
            </a:pPr>
            <a:r>
              <a:rPr b="0" lang="en-US" sz="1300" spc="-1" strike="noStrike">
                <a:solidFill>
                  <a:srgbClr val="ffffff"/>
                </a:solidFill>
                <a:latin typeface="Roboto"/>
                <a:ea typeface="DejaVu Sans"/>
              </a:rPr>
              <a:t>Reusable: Multiple users and applications can easily use and reuse stored procedures by merely calling it.</a:t>
            </a:r>
            <a:endParaRPr b="0" lang="en-US" sz="1300" spc="-1" strike="noStrike">
              <a:latin typeface="Arial"/>
            </a:endParaRPr>
          </a:p>
          <a:p>
            <a:pPr>
              <a:lnSpc>
                <a:spcPct val="100000"/>
              </a:lnSpc>
              <a:buNone/>
              <a:tabLst>
                <a:tab algn="l" pos="0"/>
              </a:tabLst>
            </a:pPr>
            <a:endParaRPr b="0" lang="en-US" sz="1300" spc="-1" strike="noStrike">
              <a:latin typeface="Arial"/>
            </a:endParaRPr>
          </a:p>
          <a:p>
            <a:pPr>
              <a:lnSpc>
                <a:spcPct val="100000"/>
              </a:lnSpc>
              <a:buClr>
                <a:srgbClr val="ffffff"/>
              </a:buClr>
              <a:buFont typeface="Arial"/>
              <a:buChar char="•"/>
              <a:tabLst>
                <a:tab algn="l" pos="0"/>
              </a:tabLst>
            </a:pPr>
            <a:r>
              <a:rPr b="0" lang="en-US" sz="1300" spc="-1" strike="noStrike">
                <a:solidFill>
                  <a:srgbClr val="ffffff"/>
                </a:solidFill>
                <a:latin typeface="Roboto"/>
                <a:ea typeface="DejaVu Sans"/>
              </a:rPr>
              <a:t>Easy to modify: You can quickly change the statements in a stored procedure as and when you want to, with the help of the ALTER TABLE command.</a:t>
            </a:r>
            <a:endParaRPr b="0" lang="en-US" sz="1300" spc="-1" strike="noStrike">
              <a:latin typeface="Arial"/>
            </a:endParaRPr>
          </a:p>
          <a:p>
            <a:pPr>
              <a:lnSpc>
                <a:spcPct val="100000"/>
              </a:lnSpc>
              <a:buNone/>
              <a:tabLst>
                <a:tab algn="l" pos="0"/>
              </a:tabLst>
            </a:pPr>
            <a:endParaRPr b="0" lang="en-US" sz="1300" spc="-1" strike="noStrike">
              <a:latin typeface="Arial"/>
            </a:endParaRPr>
          </a:p>
          <a:p>
            <a:pPr>
              <a:lnSpc>
                <a:spcPct val="100000"/>
              </a:lnSpc>
              <a:buClr>
                <a:srgbClr val="ffffff"/>
              </a:buClr>
              <a:buFont typeface="Arial"/>
              <a:buChar char="•"/>
              <a:tabLst>
                <a:tab algn="l" pos="0"/>
              </a:tabLst>
            </a:pPr>
            <a:r>
              <a:rPr b="0" lang="en-US" sz="1300" spc="-1" strike="noStrike">
                <a:solidFill>
                  <a:srgbClr val="ffffff"/>
                </a:solidFill>
                <a:latin typeface="Roboto"/>
                <a:ea typeface="DejaVu Sans"/>
              </a:rPr>
              <a:t>Security: Stored procedures allow you to enhance the security of an application or a database by restricting the users from direct access to the table.</a:t>
            </a:r>
            <a:endParaRPr b="0" lang="en-US" sz="1300" spc="-1" strike="noStrike">
              <a:latin typeface="Arial"/>
            </a:endParaRPr>
          </a:p>
          <a:p>
            <a:pPr>
              <a:lnSpc>
                <a:spcPct val="100000"/>
              </a:lnSpc>
              <a:buNone/>
              <a:tabLst>
                <a:tab algn="l" pos="0"/>
              </a:tabLst>
            </a:pPr>
            <a:endParaRPr b="0" lang="en-US" sz="1300" spc="-1" strike="noStrike">
              <a:latin typeface="Arial"/>
            </a:endParaRPr>
          </a:p>
          <a:p>
            <a:pPr>
              <a:lnSpc>
                <a:spcPct val="100000"/>
              </a:lnSpc>
              <a:buClr>
                <a:srgbClr val="ffffff"/>
              </a:buClr>
              <a:buFont typeface="Arial"/>
              <a:buChar char="•"/>
              <a:tabLst>
                <a:tab algn="l" pos="0"/>
              </a:tabLst>
            </a:pPr>
            <a:r>
              <a:rPr b="0" lang="en-US" sz="1300" spc="-1" strike="noStrike">
                <a:solidFill>
                  <a:srgbClr val="ffffff"/>
                </a:solidFill>
                <a:latin typeface="Roboto"/>
                <a:ea typeface="DejaVu Sans"/>
              </a:rPr>
              <a:t>Low network traffic: The server only passes the procedure name instead of the whole query, reducing network traffic.</a:t>
            </a:r>
            <a:endParaRPr b="0" lang="en-US" sz="1300" spc="-1" strike="noStrike">
              <a:latin typeface="Arial"/>
            </a:endParaRPr>
          </a:p>
          <a:p>
            <a:pPr>
              <a:lnSpc>
                <a:spcPct val="100000"/>
              </a:lnSpc>
              <a:buNone/>
              <a:tabLst>
                <a:tab algn="l" pos="0"/>
              </a:tabLst>
            </a:pPr>
            <a:endParaRPr b="0" lang="en-US" sz="1300" spc="-1" strike="noStrike">
              <a:latin typeface="Arial"/>
            </a:endParaRPr>
          </a:p>
          <a:p>
            <a:pPr>
              <a:lnSpc>
                <a:spcPct val="100000"/>
              </a:lnSpc>
              <a:buClr>
                <a:srgbClr val="ffffff"/>
              </a:buClr>
              <a:buFont typeface="Arial"/>
              <a:buChar char="•"/>
              <a:tabLst>
                <a:tab algn="l" pos="0"/>
              </a:tabLst>
            </a:pPr>
            <a:r>
              <a:rPr b="0" lang="en-US" sz="1300" spc="-1" strike="noStrike">
                <a:solidFill>
                  <a:srgbClr val="ffffff"/>
                </a:solidFill>
                <a:latin typeface="Roboto"/>
                <a:ea typeface="DejaVu Sans"/>
              </a:rPr>
              <a:t>Increases performance: Upon the first use, a plan for the stored procedure is created and stored in the buffer pool for quick execution for the next time.</a:t>
            </a:r>
            <a:endParaRPr b="0" lang="en-US" sz="1300" spc="-1" strike="noStrike">
              <a:latin typeface="Arial"/>
            </a:endParaRPr>
          </a:p>
        </p:txBody>
      </p:sp>
      <p:pic>
        <p:nvPicPr>
          <p:cNvPr id="700" name="Picture 2" descr="Image result for Microsoft Azure SQL Database"/>
          <p:cNvPicPr/>
          <p:nvPr/>
        </p:nvPicPr>
        <p:blipFill>
          <a:blip r:embed="rId2"/>
          <a:stretch/>
        </p:blipFill>
        <p:spPr>
          <a:xfrm>
            <a:off x="228240" y="7200"/>
            <a:ext cx="1628640" cy="1714680"/>
          </a:xfrm>
          <a:prstGeom prst="rect">
            <a:avLst/>
          </a:prstGeom>
          <a:ln w="0">
            <a:noFill/>
          </a:ln>
        </p:spPr>
      </p:pic>
      <p:sp>
        <p:nvSpPr>
          <p:cNvPr id="701" name="PlaceHolder 1"/>
          <p:cNvSpPr>
            <a:spLocks noGrp="1"/>
          </p:cNvSpPr>
          <p:nvPr>
            <p:ph type="title"/>
          </p:nvPr>
        </p:nvSpPr>
        <p:spPr>
          <a:xfrm>
            <a:off x="1990080" y="391320"/>
            <a:ext cx="9070200" cy="94608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Creating Stored Procedures</a:t>
            </a:r>
            <a:endParaRPr b="0" lang="en-US" sz="4400" spc="-1" strike="noStrike">
              <a:solidFill>
                <a:srgbClr val="000000"/>
              </a:solidFill>
              <a:latin typeface="Arial"/>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
          <p:cNvSpPr/>
          <p:nvPr/>
        </p:nvSpPr>
        <p:spPr>
          <a:xfrm>
            <a:off x="1828800" y="2790720"/>
            <a:ext cx="0" cy="637920"/>
          </a:xfrm>
          <a:prstGeom prst="line">
            <a:avLst/>
          </a:prstGeom>
          <a:ln w="38160">
            <a:solidFill>
              <a:srgbClr val="2499be"/>
            </a:solidFill>
            <a:round/>
            <a:headEnd len="med" type="oval" w="med"/>
          </a:ln>
        </p:spPr>
        <p:style>
          <a:lnRef idx="0"/>
          <a:fillRef idx="0"/>
          <a:effectRef idx="0"/>
          <a:fontRef idx="minor"/>
        </p:style>
      </p:sp>
      <p:sp>
        <p:nvSpPr>
          <p:cNvPr id="703" name=""/>
          <p:cNvSpPr txBox="1"/>
          <p:nvPr/>
        </p:nvSpPr>
        <p:spPr>
          <a:xfrm>
            <a:off x="456840" y="1780200"/>
            <a:ext cx="2744280" cy="733680"/>
          </a:xfrm>
          <a:prstGeom prst="rect">
            <a:avLst/>
          </a:prstGeom>
          <a:noFill/>
          <a:ln w="0">
            <a:noFill/>
          </a:ln>
        </p:spPr>
        <p:txBody>
          <a:bodyPr lIns="90000" rIns="90000" tIns="45000" bIns="45000" anchor="t">
            <a:noAutofit/>
          </a:bodyPr>
          <a:p>
            <a:pPr algn="ctr">
              <a:lnSpc>
                <a:spcPct val="100000"/>
              </a:lnSpc>
              <a:buNone/>
            </a:pPr>
            <a:r>
              <a:rPr b="1" lang="en-US" sz="1200" spc="-1" strike="noStrike">
                <a:solidFill>
                  <a:srgbClr val="2499be"/>
                </a:solidFill>
                <a:latin typeface="Noto Sans"/>
              </a:rPr>
              <a:t>In Azure, use file menu to create a new query</a:t>
            </a:r>
            <a:endParaRPr b="0" lang="en-US" sz="1200" spc="-1" strike="noStrike">
              <a:latin typeface="Arial"/>
            </a:endParaRPr>
          </a:p>
        </p:txBody>
      </p:sp>
      <p:sp>
        <p:nvSpPr>
          <p:cNvPr id="704" name=""/>
          <p:cNvSpPr/>
          <p:nvPr/>
        </p:nvSpPr>
        <p:spPr>
          <a:xfrm rot="1800">
            <a:off x="3199680" y="2286360"/>
            <a:ext cx="3201120" cy="159876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705" name=""/>
          <p:cNvSpPr txBox="1"/>
          <p:nvPr/>
        </p:nvSpPr>
        <p:spPr>
          <a:xfrm>
            <a:off x="456840" y="4066920"/>
            <a:ext cx="2744280" cy="517320"/>
          </a:xfrm>
          <a:prstGeom prst="rect">
            <a:avLst/>
          </a:prstGeom>
          <a:noFill/>
          <a:ln w="0">
            <a:noFill/>
          </a:ln>
        </p:spPr>
        <p:txBody>
          <a:bodyPr lIns="90000" rIns="90000" tIns="45000" bIns="45000" anchor="t">
            <a:noAutofit/>
          </a:bodyPr>
          <a:p>
            <a:pPr algn="ctr">
              <a:lnSpc>
                <a:spcPct val="100000"/>
              </a:lnSpc>
              <a:buNone/>
            </a:pPr>
            <a:r>
              <a:rPr b="1" lang="en-US" sz="1200" spc="-1" strike="noStrike">
                <a:solidFill>
                  <a:srgbClr val="2499be"/>
                </a:solidFill>
                <a:latin typeface="Noto Sans"/>
              </a:rPr>
              <a:t>Typing ‘Create” gives you option to create a stored procedure</a:t>
            </a:r>
            <a:endParaRPr b="0" lang="en-US" sz="1200" spc="-1" strike="noStrike">
              <a:latin typeface="Arial"/>
            </a:endParaRPr>
          </a:p>
        </p:txBody>
      </p:sp>
      <p:sp>
        <p:nvSpPr>
          <p:cNvPr id="706" name=""/>
          <p:cNvSpPr/>
          <p:nvPr/>
        </p:nvSpPr>
        <p:spPr>
          <a:xfrm flipV="1">
            <a:off x="2972160" y="3503520"/>
            <a:ext cx="686160" cy="382680"/>
          </a:xfrm>
          <a:prstGeom prst="line">
            <a:avLst/>
          </a:prstGeom>
          <a:ln w="38160">
            <a:solidFill>
              <a:srgbClr val="2499be"/>
            </a:solidFill>
            <a:round/>
            <a:headEnd len="med" type="oval" w="med"/>
          </a:ln>
        </p:spPr>
        <p:style>
          <a:lnRef idx="0"/>
          <a:fillRef idx="0"/>
          <a:effectRef idx="0"/>
          <a:fontRef idx="minor"/>
        </p:style>
      </p:sp>
      <p:sp>
        <p:nvSpPr>
          <p:cNvPr id="707" name=""/>
          <p:cNvSpPr txBox="1"/>
          <p:nvPr/>
        </p:nvSpPr>
        <p:spPr>
          <a:xfrm>
            <a:off x="3429000" y="2790720"/>
            <a:ext cx="2744280" cy="750600"/>
          </a:xfrm>
          <a:prstGeom prst="rect">
            <a:avLst/>
          </a:prstGeom>
          <a:noFill/>
          <a:ln w="0">
            <a:noFill/>
          </a:ln>
        </p:spPr>
        <p:txBody>
          <a:bodyPr lIns="90000" rIns="90000" tIns="45000" bIns="45000" anchor="t">
            <a:noAutofit/>
          </a:bodyPr>
          <a:p>
            <a:pPr algn="ctr">
              <a:lnSpc>
                <a:spcPct val="100000"/>
              </a:lnSpc>
              <a:buNone/>
            </a:pPr>
            <a:r>
              <a:rPr b="1" lang="en-US" sz="1200" spc="-1" strike="noStrike">
                <a:solidFill>
                  <a:srgbClr val="2499be"/>
                </a:solidFill>
                <a:latin typeface="Noto Sans"/>
              </a:rPr>
              <a:t>Template for stored procedure will be created.  Any parameters can be added to it.</a:t>
            </a:r>
            <a:endParaRPr b="0" lang="en-US" sz="1200" spc="-1" strike="noStrike">
              <a:latin typeface="Arial"/>
            </a:endParaRPr>
          </a:p>
        </p:txBody>
      </p:sp>
      <p:sp>
        <p:nvSpPr>
          <p:cNvPr id="708" name=""/>
          <p:cNvSpPr/>
          <p:nvPr/>
        </p:nvSpPr>
        <p:spPr>
          <a:xfrm rot="1800">
            <a:off x="6186240" y="3427920"/>
            <a:ext cx="2959200" cy="153504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709" name=""/>
          <p:cNvSpPr txBox="1"/>
          <p:nvPr/>
        </p:nvSpPr>
        <p:spPr>
          <a:xfrm>
            <a:off x="6186600" y="4114800"/>
            <a:ext cx="2972880" cy="297720"/>
          </a:xfrm>
          <a:prstGeom prst="rect">
            <a:avLst/>
          </a:prstGeom>
          <a:noFill/>
          <a:ln w="0">
            <a:noFill/>
          </a:ln>
        </p:spPr>
        <p:txBody>
          <a:bodyPr lIns="90000" rIns="90000" tIns="45000" bIns="45000" anchor="t">
            <a:noAutofit/>
          </a:bodyPr>
          <a:p>
            <a:pPr algn="ctr">
              <a:lnSpc>
                <a:spcPct val="100000"/>
              </a:lnSpc>
              <a:buNone/>
            </a:pPr>
            <a:r>
              <a:rPr b="1" lang="en-US" sz="1200" spc="-1" strike="noStrike">
                <a:solidFill>
                  <a:srgbClr val="2499be"/>
                </a:solidFill>
                <a:latin typeface="Noto Sans"/>
              </a:rPr>
              <a:t>Hit Run to store procedure.</a:t>
            </a:r>
            <a:endParaRPr b="0" lang="en-US" sz="1200" spc="-1" strike="noStrike">
              <a:latin typeface="Arial"/>
            </a:endParaRPr>
          </a:p>
        </p:txBody>
      </p:sp>
      <p:sp>
        <p:nvSpPr>
          <p:cNvPr id="710" name=""/>
          <p:cNvSpPr/>
          <p:nvPr/>
        </p:nvSpPr>
        <p:spPr>
          <a:xfrm rot="1800">
            <a:off x="227880" y="1190160"/>
            <a:ext cx="3201120" cy="159984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711" name=""/>
          <p:cNvSpPr/>
          <p:nvPr/>
        </p:nvSpPr>
        <p:spPr>
          <a:xfrm rot="1800">
            <a:off x="227880" y="3429360"/>
            <a:ext cx="3201120" cy="159876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712" name=""/>
          <p:cNvSpPr/>
          <p:nvPr/>
        </p:nvSpPr>
        <p:spPr>
          <a:xfrm flipH="1" flipV="1">
            <a:off x="5944680" y="3429000"/>
            <a:ext cx="685800" cy="457200"/>
          </a:xfrm>
          <a:prstGeom prst="line">
            <a:avLst/>
          </a:prstGeom>
          <a:ln w="38160">
            <a:solidFill>
              <a:srgbClr val="2499be"/>
            </a:solidFill>
            <a:round/>
            <a:headEnd len="med" type="oval" w="med"/>
          </a:ln>
        </p:spPr>
        <p:style>
          <a:lnRef idx="0"/>
          <a:fillRef idx="0"/>
          <a:effectRef idx="0"/>
          <a:fontRef idx="minor"/>
        </p:style>
      </p:sp>
      <p:sp>
        <p:nvSpPr>
          <p:cNvPr id="713" name=""/>
          <p:cNvSpPr/>
          <p:nvPr/>
        </p:nvSpPr>
        <p:spPr>
          <a:xfrm rot="1800">
            <a:off x="6172560" y="1142280"/>
            <a:ext cx="3201120" cy="1599840"/>
          </a:xfrm>
          <a:custGeom>
            <a:avLst/>
            <a:gdLst/>
            <a:ahLst/>
            <a:rect l="l" t="t" r="r" b="b"/>
            <a:pathLst>
              <a:path w="21600" h="21600">
                <a:moveTo>
                  <a:pt x="5303" y="0"/>
                </a:moveTo>
                <a:lnTo>
                  <a:pt x="16297" y="0"/>
                </a:lnTo>
                <a:lnTo>
                  <a:pt x="21600" y="10800"/>
                </a:lnTo>
                <a:lnTo>
                  <a:pt x="16297" y="21600"/>
                </a:lnTo>
                <a:lnTo>
                  <a:pt x="5303" y="21600"/>
                </a:lnTo>
                <a:lnTo>
                  <a:pt x="0" y="10800"/>
                </a:lnTo>
                <a:close/>
              </a:path>
            </a:pathLst>
          </a:custGeom>
          <a:noFill/>
          <a:ln w="304920">
            <a:solidFill>
              <a:srgbClr val="2499be"/>
            </a:solidFill>
            <a:round/>
          </a:ln>
        </p:spPr>
        <p:style>
          <a:lnRef idx="0"/>
          <a:fillRef idx="0"/>
          <a:effectRef idx="0"/>
          <a:fontRef idx="minor"/>
        </p:style>
      </p:sp>
      <p:sp>
        <p:nvSpPr>
          <p:cNvPr id="714" name=""/>
          <p:cNvSpPr/>
          <p:nvPr/>
        </p:nvSpPr>
        <p:spPr>
          <a:xfrm flipV="1">
            <a:off x="7774200" y="2741400"/>
            <a:ext cx="0" cy="685800"/>
          </a:xfrm>
          <a:prstGeom prst="line">
            <a:avLst/>
          </a:prstGeom>
          <a:ln w="38160">
            <a:solidFill>
              <a:srgbClr val="2499be"/>
            </a:solidFill>
            <a:round/>
            <a:headEnd len="med" type="oval" w="med"/>
          </a:ln>
        </p:spPr>
        <p:style>
          <a:lnRef idx="0"/>
          <a:fillRef idx="0"/>
          <a:effectRef idx="0"/>
          <a:fontRef idx="minor"/>
        </p:style>
      </p:sp>
      <p:sp>
        <p:nvSpPr>
          <p:cNvPr id="715" name=""/>
          <p:cNvSpPr txBox="1"/>
          <p:nvPr/>
        </p:nvSpPr>
        <p:spPr>
          <a:xfrm>
            <a:off x="6402240" y="1599480"/>
            <a:ext cx="2744280" cy="712440"/>
          </a:xfrm>
          <a:prstGeom prst="rect">
            <a:avLst/>
          </a:prstGeom>
          <a:noFill/>
          <a:ln w="0">
            <a:noFill/>
          </a:ln>
        </p:spPr>
        <p:txBody>
          <a:bodyPr lIns="90000" rIns="90000" tIns="45000" bIns="45000" anchor="t">
            <a:noAutofit/>
          </a:bodyPr>
          <a:p>
            <a:pPr algn="ctr">
              <a:lnSpc>
                <a:spcPct val="100000"/>
              </a:lnSpc>
              <a:buNone/>
            </a:pPr>
            <a:r>
              <a:rPr b="1" lang="en-US" sz="1200" spc="-1" strike="noStrike">
                <a:solidFill>
                  <a:srgbClr val="2499be"/>
                </a:solidFill>
                <a:latin typeface="Noto Sans"/>
              </a:rPr>
              <a:t>Shortcut for stored procedure can be accesed in Programmability folder.</a:t>
            </a:r>
            <a:endParaRPr b="0" lang="en-US" sz="1200" spc="-1" strike="noStrike">
              <a:latin typeface="Arial"/>
            </a:endParaRPr>
          </a:p>
        </p:txBody>
      </p:sp>
      <p:sp>
        <p:nvSpPr>
          <p:cNvPr id="716" name=""/>
          <p:cNvSpPr txBox="1"/>
          <p:nvPr/>
        </p:nvSpPr>
        <p:spPr>
          <a:xfrm>
            <a:off x="3429720" y="-153360"/>
            <a:ext cx="6650280" cy="1524960"/>
          </a:xfrm>
          <a:prstGeom prst="rect">
            <a:avLst/>
          </a:prstGeom>
          <a:noFill/>
          <a:ln w="0">
            <a:noFill/>
          </a:ln>
        </p:spPr>
        <p:txBody>
          <a:bodyPr lIns="0" rIns="0" tIns="0" bIns="0" anchor="ctr">
            <a:noAutofit/>
          </a:bodyPr>
          <a:p>
            <a:r>
              <a:rPr b="1" lang="en-US" sz="2800" spc="-1" strike="noStrike">
                <a:solidFill>
                  <a:srgbClr val="0d84a1"/>
                </a:solidFill>
                <a:latin typeface="Noto Sans"/>
              </a:rPr>
              <a:t>How to Create a Stored Procedure</a:t>
            </a:r>
            <a:endParaRPr b="0" lang="en-US" sz="2800" spc="-1" strike="noStrike">
              <a:latin typeface="Noto Sans"/>
            </a:endParaRPr>
          </a:p>
        </p:txBody>
      </p:sp>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17" name="Rectangle 571"/>
          <p:cNvSpPr/>
          <p:nvPr/>
        </p:nvSpPr>
        <p:spPr>
          <a:xfrm>
            <a:off x="234000" y="5040360"/>
            <a:ext cx="2644920" cy="400680"/>
          </a:xfrm>
          <a:prstGeom prst="rect">
            <a:avLst/>
          </a:prstGeom>
          <a:noFill/>
          <a:ln w="0">
            <a:noFill/>
          </a:ln>
        </p:spPr>
        <p:style>
          <a:lnRef idx="0"/>
          <a:fillRef idx="0"/>
          <a:effectRef idx="0"/>
          <a:fontRef idx="minor"/>
        </p:style>
      </p:sp>
      <p:sp>
        <p:nvSpPr>
          <p:cNvPr id="718" name=""/>
          <p:cNvSpPr txBox="1"/>
          <p:nvPr/>
        </p:nvSpPr>
        <p:spPr>
          <a:xfrm>
            <a:off x="914400" y="1371600"/>
            <a:ext cx="3657600" cy="2057400"/>
          </a:xfrm>
          <a:prstGeom prst="rect">
            <a:avLst/>
          </a:prstGeom>
          <a:solidFill>
            <a:srgbClr val="dee6ef"/>
          </a:solidFill>
          <a:ln w="0">
            <a:noFill/>
          </a:ln>
        </p:spPr>
        <p:txBody>
          <a:bodyPr lIns="0" rIns="0" tIns="0" bIns="0" anchor="t">
            <a:normAutofit fontScale="39000"/>
          </a:bodyPr>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Only return 1 value which is mandatory</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Only supports an input parameter</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be called from an SP</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 be used in a join clause</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 be called from select statements</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fire triggers</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DML and DDL Operations can’t be performed.  Can only use Select and Insert statement in a variable table.</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Can’t be run indepently</a:t>
            </a:r>
            <a:endParaRPr b="0" lang="en-US" sz="2800" spc="-1" strike="noStrike">
              <a:solidFill>
                <a:srgbClr val="000000"/>
              </a:solidFill>
              <a:latin typeface="Arial"/>
            </a:endParaRPr>
          </a:p>
          <a:p>
            <a:pPr marL="432000" indent="-324000">
              <a:lnSpc>
                <a:spcPct val="90000"/>
              </a:lnSpc>
              <a:spcBef>
                <a:spcPts val="1412"/>
              </a:spcBef>
              <a:buClr>
                <a:srgbClr val="000000"/>
              </a:buClr>
              <a:buSzPct val="45000"/>
              <a:buFont typeface="Wingdings" charset="2"/>
              <a:buChar char=""/>
            </a:pPr>
            <a:r>
              <a:rPr b="0" lang="en-US" sz="2800" spc="-1" strike="noStrike">
                <a:solidFill>
                  <a:srgbClr val="000000"/>
                </a:solidFill>
                <a:latin typeface="Arial"/>
              </a:rPr>
              <a:t>Used to compute a value.</a:t>
            </a:r>
            <a:endParaRPr b="0" lang="en-US" sz="2800" spc="-1" strike="noStrike">
              <a:solidFill>
                <a:srgbClr val="000000"/>
              </a:solidFill>
              <a:latin typeface="Arial"/>
            </a:endParaRPr>
          </a:p>
        </p:txBody>
      </p:sp>
      <p:sp>
        <p:nvSpPr>
          <p:cNvPr id="719" name=""/>
          <p:cNvSpPr txBox="1"/>
          <p:nvPr/>
        </p:nvSpPr>
        <p:spPr>
          <a:xfrm>
            <a:off x="5715000" y="1371600"/>
            <a:ext cx="2743200" cy="2057760"/>
          </a:xfrm>
          <a:prstGeom prst="rect">
            <a:avLst/>
          </a:prstGeom>
          <a:gradFill rotWithShape="0">
            <a:gsLst>
              <a:gs pos="0">
                <a:srgbClr val="dee6ef"/>
              </a:gs>
              <a:gs pos="100000">
                <a:srgbClr val="dee6ef">
                  <a:alpha val="0"/>
                </a:srgbClr>
              </a:gs>
            </a:gsLst>
            <a:lin ang="5400000"/>
          </a:gradFill>
          <a:ln w="0">
            <a:noFill/>
          </a:ln>
        </p:spPr>
        <p:txBody>
          <a:bodyPr lIns="0" rIns="0" tIns="0" bIns="0" anchor="t">
            <a:normAutofit fontScale="66000"/>
          </a:bodyPr>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SP can return 0, single or multiple values.</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Have n input/output paramter</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call a function.</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Cannot be used in a join clause</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Cannt be called from select statements.</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fire triggers.</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DML and DDL operations can be performed.</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Can run independently using Exec command.</a:t>
            </a:r>
            <a:endParaRPr b="0" lang="en-US" sz="1400" spc="-1" strike="noStrike">
              <a:solidFill>
                <a:srgbClr val="000000"/>
              </a:solidFill>
              <a:latin typeface="Arial"/>
            </a:endParaRPr>
          </a:p>
          <a:p>
            <a:pPr marL="432000" indent="-324000">
              <a:lnSpc>
                <a:spcPct val="90000"/>
              </a:lnSpc>
              <a:spcBef>
                <a:spcPts val="1409"/>
              </a:spcBef>
              <a:buClr>
                <a:srgbClr val="000000"/>
              </a:buClr>
              <a:buSzPct val="45000"/>
              <a:buFont typeface="Wingdings" charset="2"/>
              <a:buChar char=""/>
            </a:pPr>
            <a:r>
              <a:rPr b="0" lang="en-US" sz="1400" spc="-1" strike="noStrike">
                <a:solidFill>
                  <a:srgbClr val="000000"/>
                </a:solidFill>
                <a:latin typeface="Arial"/>
              </a:rPr>
              <a:t>Used to perform a specific task.</a:t>
            </a:r>
            <a:endParaRPr b="0" lang="en-US" sz="1400" spc="-1" strike="noStrike">
              <a:solidFill>
                <a:srgbClr val="000000"/>
              </a:solidFill>
              <a:latin typeface="Arial"/>
            </a:endParaRPr>
          </a:p>
        </p:txBody>
      </p:sp>
      <p:sp>
        <p:nvSpPr>
          <p:cNvPr id="720" name=""/>
          <p:cNvSpPr txBox="1"/>
          <p:nvPr/>
        </p:nvSpPr>
        <p:spPr>
          <a:xfrm rot="15000">
            <a:off x="3200400" y="237960"/>
            <a:ext cx="4800240" cy="912960"/>
          </a:xfrm>
          <a:prstGeom prst="rect">
            <a:avLst/>
          </a:prstGeom>
          <a:noFill/>
          <a:ln w="0">
            <a:noFill/>
          </a:ln>
        </p:spPr>
        <p:txBody>
          <a:bodyPr lIns="90000" rIns="90000" tIns="45000" bIns="45000" anchor="t">
            <a:noAutofit/>
          </a:bodyPr>
          <a:p>
            <a:r>
              <a:rPr b="0" lang="en-US" sz="2000" spc="-1" strike="noStrike">
                <a:latin typeface="Arial"/>
              </a:rPr>
              <a:t>Functions VS. Stored Procedures</a:t>
            </a:r>
            <a:endParaRPr b="0" lang="en-US" sz="2000" spc="-1" strike="noStrike">
              <a:latin typeface="Arial"/>
            </a:endParaRPr>
          </a:p>
          <a:p>
            <a:endParaRPr b="0" lang="en-US" sz="1800" spc="-1" strike="noStrike">
              <a:latin typeface="Arial"/>
            </a:endParaRPr>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
          <p:cNvSpPr txBox="1"/>
          <p:nvPr/>
        </p:nvSpPr>
        <p:spPr>
          <a:xfrm>
            <a:off x="-10078560" y="7578720"/>
            <a:ext cx="5347800" cy="925200"/>
          </a:xfrm>
          <a:prstGeom prst="rect">
            <a:avLst/>
          </a:prstGeom>
          <a:noFill/>
          <a:ln w="0">
            <a:noFill/>
          </a:ln>
        </p:spPr>
        <p:txBody>
          <a:bodyPr lIns="90000" rIns="90000" tIns="45000" bIns="45000" anchor="t">
            <a:noAutofit/>
          </a:bodyPr>
          <a:p>
            <a:pPr algn="ctr">
              <a:lnSpc>
                <a:spcPct val="115000"/>
              </a:lnSpc>
              <a:buNone/>
            </a:pPr>
            <a:r>
              <a:rPr b="1" lang="en-US" sz="1400" spc="-1" strike="noStrike">
                <a:solidFill>
                  <a:srgbClr val="2499be"/>
                </a:solidFill>
                <a:latin typeface="Noto Sans"/>
              </a:rPr>
              <a:t>  </a:t>
            </a:r>
            <a:r>
              <a:rPr b="1" lang="en-US" sz="1400" spc="-1" strike="noStrike">
                <a:solidFill>
                  <a:srgbClr val="2499be"/>
                </a:solidFill>
                <a:latin typeface="Noto Sans"/>
              </a:rPr>
              <a:t>Functions can be invoked inside of other functions.</a:t>
            </a:r>
            <a:endParaRPr b="0" lang="en-US" sz="1400" spc="-1" strike="noStrike">
              <a:solidFill>
                <a:srgbClr val="168253"/>
              </a:solidFill>
              <a:latin typeface="Arial"/>
            </a:endParaRPr>
          </a:p>
          <a:p>
            <a:pPr algn="ctr">
              <a:lnSpc>
                <a:spcPct val="115000"/>
              </a:lnSpc>
              <a:buNone/>
            </a:pPr>
            <a:endParaRPr b="0" lang="en-US" sz="1400" spc="-1" strike="noStrike">
              <a:solidFill>
                <a:srgbClr val="168253"/>
              </a:solidFill>
              <a:latin typeface="Arial"/>
            </a:endParaRPr>
          </a:p>
        </p:txBody>
      </p:sp>
      <p:sp>
        <p:nvSpPr>
          <p:cNvPr id="722" name=""/>
          <p:cNvSpPr/>
          <p:nvPr/>
        </p:nvSpPr>
        <p:spPr>
          <a:xfrm>
            <a:off x="456840" y="1614240"/>
            <a:ext cx="442800" cy="442800"/>
          </a:xfrm>
          <a:custGeom>
            <a:avLst/>
            <a:gdLst/>
            <a:ahLst/>
            <a:rect l="0" t="0" r="r" b="b"/>
            <a:pathLst>
              <a:path w="1230" h="1230">
                <a:moveTo>
                  <a:pt x="526" y="5"/>
                </a:moveTo>
                <a:cubicBezTo>
                  <a:pt x="523" y="132"/>
                  <a:pt x="486" y="241"/>
                  <a:pt x="417" y="332"/>
                </a:cubicBezTo>
                <a:lnTo>
                  <a:pt x="223" y="139"/>
                </a:lnTo>
                <a:cubicBezTo>
                  <a:pt x="311" y="66"/>
                  <a:pt x="412" y="22"/>
                  <a:pt x="526" y="5"/>
                </a:cubicBezTo>
                <a:moveTo>
                  <a:pt x="615" y="531"/>
                </a:moveTo>
                <a:lnTo>
                  <a:pt x="501" y="417"/>
                </a:lnTo>
                <a:cubicBezTo>
                  <a:pt x="595" y="301"/>
                  <a:pt x="643" y="162"/>
                  <a:pt x="645" y="0"/>
                </a:cubicBezTo>
                <a:cubicBezTo>
                  <a:pt x="782" y="7"/>
                  <a:pt x="903" y="53"/>
                  <a:pt x="1007" y="139"/>
                </a:cubicBezTo>
                <a:lnTo>
                  <a:pt x="615" y="531"/>
                </a:lnTo>
                <a:moveTo>
                  <a:pt x="139" y="223"/>
                </a:moveTo>
                <a:lnTo>
                  <a:pt x="332" y="417"/>
                </a:lnTo>
                <a:cubicBezTo>
                  <a:pt x="241" y="486"/>
                  <a:pt x="132" y="523"/>
                  <a:pt x="5" y="526"/>
                </a:cubicBezTo>
                <a:cubicBezTo>
                  <a:pt x="22" y="412"/>
                  <a:pt x="66" y="311"/>
                  <a:pt x="139" y="223"/>
                </a:cubicBezTo>
                <a:moveTo>
                  <a:pt x="814" y="729"/>
                </a:moveTo>
                <a:lnTo>
                  <a:pt x="700" y="615"/>
                </a:lnTo>
                <a:lnTo>
                  <a:pt x="1091" y="223"/>
                </a:lnTo>
                <a:cubicBezTo>
                  <a:pt x="1177" y="327"/>
                  <a:pt x="1224" y="448"/>
                  <a:pt x="1230" y="585"/>
                </a:cubicBezTo>
                <a:cubicBezTo>
                  <a:pt x="1068" y="589"/>
                  <a:pt x="929" y="637"/>
                  <a:pt x="814" y="729"/>
                </a:cubicBezTo>
                <a:moveTo>
                  <a:pt x="615" y="699"/>
                </a:moveTo>
                <a:lnTo>
                  <a:pt x="729" y="814"/>
                </a:lnTo>
                <a:cubicBezTo>
                  <a:pt x="637" y="929"/>
                  <a:pt x="589" y="1068"/>
                  <a:pt x="585" y="1230"/>
                </a:cubicBezTo>
                <a:cubicBezTo>
                  <a:pt x="448" y="1224"/>
                  <a:pt x="327" y="1177"/>
                  <a:pt x="223" y="1091"/>
                </a:cubicBezTo>
                <a:lnTo>
                  <a:pt x="615" y="699"/>
                </a:lnTo>
                <a:moveTo>
                  <a:pt x="1091" y="1007"/>
                </a:moveTo>
                <a:lnTo>
                  <a:pt x="898" y="814"/>
                </a:lnTo>
                <a:cubicBezTo>
                  <a:pt x="989" y="744"/>
                  <a:pt x="1098" y="708"/>
                  <a:pt x="1225" y="704"/>
                </a:cubicBezTo>
                <a:cubicBezTo>
                  <a:pt x="1209" y="819"/>
                  <a:pt x="1164" y="919"/>
                  <a:pt x="1091" y="1007"/>
                </a:cubicBezTo>
                <a:moveTo>
                  <a:pt x="417" y="501"/>
                </a:moveTo>
                <a:lnTo>
                  <a:pt x="531" y="615"/>
                </a:lnTo>
                <a:lnTo>
                  <a:pt x="139" y="1007"/>
                </a:lnTo>
                <a:cubicBezTo>
                  <a:pt x="53" y="903"/>
                  <a:pt x="7" y="782"/>
                  <a:pt x="0" y="645"/>
                </a:cubicBezTo>
                <a:cubicBezTo>
                  <a:pt x="162" y="643"/>
                  <a:pt x="301" y="595"/>
                  <a:pt x="417" y="501"/>
                </a:cubicBezTo>
                <a:moveTo>
                  <a:pt x="704" y="1225"/>
                </a:moveTo>
                <a:cubicBezTo>
                  <a:pt x="708" y="1098"/>
                  <a:pt x="744" y="989"/>
                  <a:pt x="814" y="898"/>
                </a:cubicBezTo>
                <a:lnTo>
                  <a:pt x="1007" y="1091"/>
                </a:lnTo>
                <a:cubicBezTo>
                  <a:pt x="919" y="1164"/>
                  <a:pt x="819" y="1209"/>
                  <a:pt x="704" y="1225"/>
                </a:cubicBezTo>
                <a:close/>
              </a:path>
            </a:pathLst>
          </a:custGeom>
          <a:solidFill>
            <a:srgbClr val="0d84a1"/>
          </a:solidFill>
          <a:ln w="0">
            <a:noFill/>
          </a:ln>
        </p:spPr>
      </p:sp>
      <p:sp>
        <p:nvSpPr>
          <p:cNvPr id="723" name=""/>
          <p:cNvSpPr/>
          <p:nvPr/>
        </p:nvSpPr>
        <p:spPr>
          <a:xfrm>
            <a:off x="470880" y="3886200"/>
            <a:ext cx="442800" cy="442800"/>
          </a:xfrm>
          <a:custGeom>
            <a:avLst/>
            <a:gdLst/>
            <a:ahLst/>
            <a:rect l="0" t="0" r="r" b="b"/>
            <a:pathLst>
              <a:path w="1230" h="1230">
                <a:moveTo>
                  <a:pt x="1196" y="129"/>
                </a:moveTo>
                <a:cubicBezTo>
                  <a:pt x="1217" y="215"/>
                  <a:pt x="1229" y="302"/>
                  <a:pt x="1230" y="389"/>
                </a:cubicBezTo>
                <a:lnTo>
                  <a:pt x="841" y="0"/>
                </a:lnTo>
                <a:cubicBezTo>
                  <a:pt x="930" y="2"/>
                  <a:pt x="1017" y="14"/>
                  <a:pt x="1101" y="37"/>
                </a:cubicBezTo>
                <a:cubicBezTo>
                  <a:pt x="1151" y="50"/>
                  <a:pt x="1182" y="81"/>
                  <a:pt x="1196" y="129"/>
                </a:cubicBezTo>
                <a:moveTo>
                  <a:pt x="35" y="1101"/>
                </a:moveTo>
                <a:cubicBezTo>
                  <a:pt x="13" y="1015"/>
                  <a:pt x="2" y="929"/>
                  <a:pt x="0" y="841"/>
                </a:cubicBezTo>
                <a:lnTo>
                  <a:pt x="389" y="1230"/>
                </a:lnTo>
                <a:cubicBezTo>
                  <a:pt x="300" y="1229"/>
                  <a:pt x="213" y="1216"/>
                  <a:pt x="129" y="1193"/>
                </a:cubicBezTo>
                <a:cubicBezTo>
                  <a:pt x="79" y="1180"/>
                  <a:pt x="48" y="1149"/>
                  <a:pt x="35" y="1101"/>
                </a:cubicBezTo>
                <a:moveTo>
                  <a:pt x="10" y="682"/>
                </a:moveTo>
                <a:cubicBezTo>
                  <a:pt x="38" y="499"/>
                  <a:pt x="115" y="347"/>
                  <a:pt x="241" y="227"/>
                </a:cubicBezTo>
                <a:cubicBezTo>
                  <a:pt x="366" y="107"/>
                  <a:pt x="514" y="35"/>
                  <a:pt x="685" y="10"/>
                </a:cubicBezTo>
                <a:lnTo>
                  <a:pt x="1220" y="548"/>
                </a:lnTo>
                <a:cubicBezTo>
                  <a:pt x="1192" y="732"/>
                  <a:pt x="1115" y="883"/>
                  <a:pt x="990" y="1003"/>
                </a:cubicBezTo>
                <a:cubicBezTo>
                  <a:pt x="864" y="1123"/>
                  <a:pt x="716" y="1196"/>
                  <a:pt x="546" y="1220"/>
                </a:cubicBezTo>
                <a:lnTo>
                  <a:pt x="10" y="682"/>
                </a:lnTo>
                <a:moveTo>
                  <a:pt x="799" y="377"/>
                </a:moveTo>
                <a:lnTo>
                  <a:pt x="727" y="446"/>
                </a:lnTo>
                <a:lnTo>
                  <a:pt x="657" y="377"/>
                </a:lnTo>
                <a:cubicBezTo>
                  <a:pt x="647" y="367"/>
                  <a:pt x="638" y="367"/>
                  <a:pt x="630" y="377"/>
                </a:cubicBezTo>
                <a:lnTo>
                  <a:pt x="600" y="404"/>
                </a:lnTo>
                <a:cubicBezTo>
                  <a:pt x="592" y="414"/>
                  <a:pt x="592" y="424"/>
                  <a:pt x="600" y="434"/>
                </a:cubicBezTo>
                <a:lnTo>
                  <a:pt x="672" y="504"/>
                </a:lnTo>
                <a:lnTo>
                  <a:pt x="615" y="561"/>
                </a:lnTo>
                <a:lnTo>
                  <a:pt x="546" y="489"/>
                </a:lnTo>
                <a:cubicBezTo>
                  <a:pt x="536" y="480"/>
                  <a:pt x="526" y="480"/>
                  <a:pt x="516" y="489"/>
                </a:cubicBezTo>
                <a:lnTo>
                  <a:pt x="489" y="516"/>
                </a:lnTo>
                <a:cubicBezTo>
                  <a:pt x="479" y="526"/>
                  <a:pt x="479" y="536"/>
                  <a:pt x="489" y="546"/>
                </a:cubicBezTo>
                <a:lnTo>
                  <a:pt x="558" y="615"/>
                </a:lnTo>
                <a:lnTo>
                  <a:pt x="504" y="672"/>
                </a:lnTo>
                <a:lnTo>
                  <a:pt x="432" y="600"/>
                </a:lnTo>
                <a:cubicBezTo>
                  <a:pt x="423" y="592"/>
                  <a:pt x="414" y="592"/>
                  <a:pt x="404" y="600"/>
                </a:cubicBezTo>
                <a:lnTo>
                  <a:pt x="377" y="630"/>
                </a:lnTo>
                <a:cubicBezTo>
                  <a:pt x="367" y="638"/>
                  <a:pt x="367" y="647"/>
                  <a:pt x="377" y="657"/>
                </a:cubicBezTo>
                <a:lnTo>
                  <a:pt x="446" y="727"/>
                </a:lnTo>
                <a:lnTo>
                  <a:pt x="377" y="799"/>
                </a:lnTo>
                <a:cubicBezTo>
                  <a:pt x="367" y="807"/>
                  <a:pt x="367" y="816"/>
                  <a:pt x="377" y="826"/>
                </a:cubicBezTo>
                <a:lnTo>
                  <a:pt x="404" y="853"/>
                </a:lnTo>
                <a:cubicBezTo>
                  <a:pt x="414" y="863"/>
                  <a:pt x="423" y="863"/>
                  <a:pt x="432" y="853"/>
                </a:cubicBezTo>
                <a:lnTo>
                  <a:pt x="504" y="784"/>
                </a:lnTo>
                <a:lnTo>
                  <a:pt x="573" y="853"/>
                </a:lnTo>
                <a:cubicBezTo>
                  <a:pt x="583" y="863"/>
                  <a:pt x="592" y="863"/>
                  <a:pt x="600" y="853"/>
                </a:cubicBezTo>
                <a:lnTo>
                  <a:pt x="630" y="826"/>
                </a:lnTo>
                <a:cubicBezTo>
                  <a:pt x="638" y="816"/>
                  <a:pt x="638" y="807"/>
                  <a:pt x="630" y="799"/>
                </a:cubicBezTo>
                <a:lnTo>
                  <a:pt x="558" y="727"/>
                </a:lnTo>
                <a:lnTo>
                  <a:pt x="615" y="672"/>
                </a:lnTo>
                <a:lnTo>
                  <a:pt x="685" y="742"/>
                </a:lnTo>
                <a:cubicBezTo>
                  <a:pt x="695" y="752"/>
                  <a:pt x="704" y="752"/>
                  <a:pt x="714" y="742"/>
                </a:cubicBezTo>
                <a:lnTo>
                  <a:pt x="742" y="714"/>
                </a:lnTo>
                <a:cubicBezTo>
                  <a:pt x="752" y="704"/>
                  <a:pt x="752" y="695"/>
                  <a:pt x="742" y="685"/>
                </a:cubicBezTo>
                <a:lnTo>
                  <a:pt x="672" y="615"/>
                </a:lnTo>
                <a:lnTo>
                  <a:pt x="727" y="558"/>
                </a:lnTo>
                <a:lnTo>
                  <a:pt x="799" y="630"/>
                </a:lnTo>
                <a:cubicBezTo>
                  <a:pt x="807" y="638"/>
                  <a:pt x="816" y="638"/>
                  <a:pt x="826" y="630"/>
                </a:cubicBezTo>
                <a:lnTo>
                  <a:pt x="853" y="600"/>
                </a:lnTo>
                <a:cubicBezTo>
                  <a:pt x="863" y="592"/>
                  <a:pt x="863" y="583"/>
                  <a:pt x="853" y="573"/>
                </a:cubicBezTo>
                <a:lnTo>
                  <a:pt x="784" y="504"/>
                </a:lnTo>
                <a:lnTo>
                  <a:pt x="853" y="432"/>
                </a:lnTo>
                <a:cubicBezTo>
                  <a:pt x="863" y="423"/>
                  <a:pt x="863" y="414"/>
                  <a:pt x="853" y="404"/>
                </a:cubicBezTo>
                <a:lnTo>
                  <a:pt x="826" y="377"/>
                </a:lnTo>
                <a:cubicBezTo>
                  <a:pt x="816" y="367"/>
                  <a:pt x="807" y="367"/>
                  <a:pt x="799" y="377"/>
                </a:cubicBezTo>
                <a:close/>
              </a:path>
            </a:pathLst>
          </a:custGeom>
          <a:solidFill>
            <a:srgbClr val="0d84a1"/>
          </a:solidFill>
          <a:ln w="0">
            <a:noFill/>
          </a:ln>
        </p:spPr>
      </p:sp>
      <p:sp>
        <p:nvSpPr>
          <p:cNvPr id="724" name=""/>
          <p:cNvSpPr/>
          <p:nvPr/>
        </p:nvSpPr>
        <p:spPr>
          <a:xfrm>
            <a:off x="456840" y="2742840"/>
            <a:ext cx="442800" cy="443160"/>
          </a:xfrm>
          <a:custGeom>
            <a:avLst/>
            <a:gdLst/>
            <a:ahLst/>
            <a:rect l="0" t="0" r="r" b="b"/>
            <a:pathLst>
              <a:path w="1230" h="1231">
                <a:moveTo>
                  <a:pt x="913" y="884"/>
                </a:moveTo>
                <a:cubicBezTo>
                  <a:pt x="944" y="949"/>
                  <a:pt x="987" y="1006"/>
                  <a:pt x="1042" y="1058"/>
                </a:cubicBezTo>
                <a:cubicBezTo>
                  <a:pt x="923" y="1173"/>
                  <a:pt x="781" y="1231"/>
                  <a:pt x="615" y="1231"/>
                </a:cubicBezTo>
                <a:cubicBezTo>
                  <a:pt x="450" y="1231"/>
                  <a:pt x="308" y="1173"/>
                  <a:pt x="189" y="1058"/>
                </a:cubicBezTo>
                <a:cubicBezTo>
                  <a:pt x="241" y="1006"/>
                  <a:pt x="284" y="949"/>
                  <a:pt x="318" y="884"/>
                </a:cubicBezTo>
                <a:lnTo>
                  <a:pt x="246" y="849"/>
                </a:lnTo>
                <a:cubicBezTo>
                  <a:pt x="217" y="904"/>
                  <a:pt x="180" y="954"/>
                  <a:pt x="134" y="1001"/>
                </a:cubicBezTo>
                <a:cubicBezTo>
                  <a:pt x="45" y="888"/>
                  <a:pt x="0" y="760"/>
                  <a:pt x="0" y="616"/>
                </a:cubicBezTo>
                <a:cubicBezTo>
                  <a:pt x="0" y="471"/>
                  <a:pt x="45" y="343"/>
                  <a:pt x="134" y="231"/>
                </a:cubicBezTo>
                <a:cubicBezTo>
                  <a:pt x="180" y="275"/>
                  <a:pt x="217" y="325"/>
                  <a:pt x="243" y="380"/>
                </a:cubicBezTo>
                <a:lnTo>
                  <a:pt x="315" y="342"/>
                </a:lnTo>
                <a:cubicBezTo>
                  <a:pt x="284" y="279"/>
                  <a:pt x="241" y="223"/>
                  <a:pt x="189" y="174"/>
                </a:cubicBezTo>
                <a:cubicBezTo>
                  <a:pt x="308" y="58"/>
                  <a:pt x="450" y="0"/>
                  <a:pt x="615" y="0"/>
                </a:cubicBezTo>
                <a:cubicBezTo>
                  <a:pt x="781" y="0"/>
                  <a:pt x="923" y="58"/>
                  <a:pt x="1042" y="174"/>
                </a:cubicBezTo>
                <a:cubicBezTo>
                  <a:pt x="989" y="225"/>
                  <a:pt x="947" y="282"/>
                  <a:pt x="915" y="345"/>
                </a:cubicBezTo>
                <a:lnTo>
                  <a:pt x="987" y="380"/>
                </a:lnTo>
                <a:cubicBezTo>
                  <a:pt x="1014" y="325"/>
                  <a:pt x="1050" y="275"/>
                  <a:pt x="1096" y="231"/>
                </a:cubicBezTo>
                <a:cubicBezTo>
                  <a:pt x="1186" y="343"/>
                  <a:pt x="1230" y="471"/>
                  <a:pt x="1230" y="616"/>
                </a:cubicBezTo>
                <a:cubicBezTo>
                  <a:pt x="1230" y="760"/>
                  <a:pt x="1185" y="888"/>
                  <a:pt x="1094" y="1001"/>
                </a:cubicBezTo>
                <a:cubicBezTo>
                  <a:pt x="1049" y="956"/>
                  <a:pt x="1013" y="906"/>
                  <a:pt x="985" y="849"/>
                </a:cubicBezTo>
                <a:lnTo>
                  <a:pt x="913" y="884"/>
                </a:lnTo>
                <a:moveTo>
                  <a:pt x="347" y="805"/>
                </a:moveTo>
                <a:cubicBezTo>
                  <a:pt x="389" y="677"/>
                  <a:pt x="389" y="550"/>
                  <a:pt x="347" y="422"/>
                </a:cubicBezTo>
                <a:lnTo>
                  <a:pt x="270" y="446"/>
                </a:lnTo>
                <a:cubicBezTo>
                  <a:pt x="307" y="558"/>
                  <a:pt x="308" y="669"/>
                  <a:pt x="273" y="780"/>
                </a:cubicBezTo>
                <a:lnTo>
                  <a:pt x="347" y="805"/>
                </a:lnTo>
                <a:moveTo>
                  <a:pt x="883" y="422"/>
                </a:moveTo>
                <a:cubicBezTo>
                  <a:pt x="842" y="550"/>
                  <a:pt x="842" y="677"/>
                  <a:pt x="883" y="805"/>
                </a:cubicBezTo>
                <a:lnTo>
                  <a:pt x="957" y="780"/>
                </a:lnTo>
                <a:cubicBezTo>
                  <a:pt x="923" y="671"/>
                  <a:pt x="924" y="560"/>
                  <a:pt x="960" y="446"/>
                </a:cubicBezTo>
                <a:lnTo>
                  <a:pt x="883" y="422"/>
                </a:lnTo>
                <a:close/>
              </a:path>
            </a:pathLst>
          </a:custGeom>
          <a:solidFill>
            <a:srgbClr val="0d84a1"/>
          </a:solidFill>
          <a:ln w="0">
            <a:noFill/>
          </a:ln>
        </p:spPr>
      </p:sp>
      <p:sp>
        <p:nvSpPr>
          <p:cNvPr id="725" name=""/>
          <p:cNvSpPr txBox="1"/>
          <p:nvPr/>
        </p:nvSpPr>
        <p:spPr>
          <a:xfrm>
            <a:off x="1054440" y="2732040"/>
            <a:ext cx="4204080" cy="925200"/>
          </a:xfrm>
          <a:prstGeom prst="rect">
            <a:avLst/>
          </a:prstGeom>
          <a:noFill/>
          <a:ln w="0">
            <a:noFill/>
          </a:ln>
        </p:spPr>
        <p:txBody>
          <a:bodyPr lIns="90000" rIns="90000" tIns="45000" bIns="45000" anchor="t">
            <a:noAutofit/>
          </a:bodyPr>
          <a:p>
            <a:pPr algn="ctr">
              <a:lnSpc>
                <a:spcPct val="115000"/>
              </a:lnSpc>
              <a:buNone/>
            </a:pPr>
            <a:r>
              <a:rPr b="1" lang="en-US" sz="1400" spc="-1" strike="noStrike">
                <a:solidFill>
                  <a:srgbClr val="2499be"/>
                </a:solidFill>
                <a:latin typeface="Noto Sans"/>
              </a:rPr>
              <a:t>Procedures can be called within a procedure.</a:t>
            </a:r>
            <a:endParaRPr b="0" lang="en-US" sz="1400" spc="-1" strike="noStrike">
              <a:solidFill>
                <a:srgbClr val="2499be"/>
              </a:solidFill>
              <a:latin typeface="Arial"/>
            </a:endParaRPr>
          </a:p>
          <a:p>
            <a:pPr algn="ctr">
              <a:lnSpc>
                <a:spcPct val="115000"/>
              </a:lnSpc>
              <a:buNone/>
            </a:pPr>
            <a:endParaRPr b="0" lang="en-US" sz="1400" spc="-1" strike="noStrike">
              <a:solidFill>
                <a:srgbClr val="2499be"/>
              </a:solidFill>
              <a:latin typeface="Arial"/>
            </a:endParaRPr>
          </a:p>
        </p:txBody>
      </p:sp>
      <p:sp>
        <p:nvSpPr>
          <p:cNvPr id="726" name=""/>
          <p:cNvSpPr txBox="1"/>
          <p:nvPr/>
        </p:nvSpPr>
        <p:spPr>
          <a:xfrm>
            <a:off x="1072440" y="3912840"/>
            <a:ext cx="4802040" cy="685800"/>
          </a:xfrm>
          <a:prstGeom prst="rect">
            <a:avLst/>
          </a:prstGeom>
          <a:noFill/>
          <a:ln w="0">
            <a:noFill/>
          </a:ln>
        </p:spPr>
        <p:txBody>
          <a:bodyPr lIns="90000" rIns="90000" tIns="45000" bIns="45000" anchor="t">
            <a:noAutofit/>
          </a:bodyPr>
          <a:p>
            <a:r>
              <a:rPr b="1" lang="en-US" sz="1400" spc="-1" strike="noStrike">
                <a:solidFill>
                  <a:srgbClr val="2499be"/>
                </a:solidFill>
                <a:latin typeface="Noto Sans"/>
              </a:rPr>
              <a:t>Procedures and functions can be invoked inside another procedure.</a:t>
            </a:r>
            <a:endParaRPr b="1" lang="en-US" sz="1400" spc="-1" strike="noStrike">
              <a:solidFill>
                <a:srgbClr val="2499be"/>
              </a:solidFill>
              <a:latin typeface="Arial"/>
            </a:endParaRPr>
          </a:p>
        </p:txBody>
      </p:sp>
      <p:sp>
        <p:nvSpPr>
          <p:cNvPr id="727" name=""/>
          <p:cNvSpPr txBox="1"/>
          <p:nvPr/>
        </p:nvSpPr>
        <p:spPr>
          <a:xfrm>
            <a:off x="-685440" y="0"/>
            <a:ext cx="8003880" cy="1524960"/>
          </a:xfrm>
          <a:prstGeom prst="rect">
            <a:avLst/>
          </a:prstGeom>
          <a:noFill/>
          <a:ln w="0">
            <a:noFill/>
          </a:ln>
        </p:spPr>
        <p:txBody>
          <a:bodyPr lIns="0" rIns="0" tIns="0" bIns="0" anchor="ctr">
            <a:noAutofit/>
          </a:bodyPr>
          <a:p>
            <a:r>
              <a:rPr b="1" lang="en-US" sz="2800" spc="-1" strike="noStrike">
                <a:solidFill>
                  <a:srgbClr val="0d84a1"/>
                </a:solidFill>
                <a:latin typeface="Noto Sans"/>
              </a:rPr>
              <a:t>           </a:t>
            </a:r>
            <a:r>
              <a:rPr b="1" lang="en-US" sz="3200" spc="-1" strike="noStrike">
                <a:solidFill>
                  <a:srgbClr val="0d84a1"/>
                </a:solidFill>
                <a:latin typeface="Noto Sans"/>
              </a:rPr>
              <a:t> </a:t>
            </a:r>
            <a:r>
              <a:rPr b="1" lang="en-US" sz="3200" spc="-1" strike="noStrike">
                <a:solidFill>
                  <a:srgbClr val="0d84a1"/>
                </a:solidFill>
                <a:latin typeface="Noto Sans"/>
              </a:rPr>
              <a:t>Functions Vs Stored Procedures </a:t>
            </a:r>
            <a:endParaRPr b="0" lang="en-US" sz="3200" spc="-1" strike="noStrike">
              <a:latin typeface="Noto Sans"/>
            </a:endParaRPr>
          </a:p>
        </p:txBody>
      </p:sp>
      <p:sp>
        <p:nvSpPr>
          <p:cNvPr id="728" name=""/>
          <p:cNvSpPr txBox="1"/>
          <p:nvPr/>
        </p:nvSpPr>
        <p:spPr>
          <a:xfrm>
            <a:off x="796680" y="1599840"/>
            <a:ext cx="5045040" cy="925200"/>
          </a:xfrm>
          <a:prstGeom prst="rect">
            <a:avLst/>
          </a:prstGeom>
          <a:noFill/>
          <a:ln w="0">
            <a:noFill/>
          </a:ln>
        </p:spPr>
        <p:txBody>
          <a:bodyPr lIns="90000" rIns="90000" tIns="45000" bIns="45000" anchor="t">
            <a:noAutofit/>
          </a:bodyPr>
          <a:p>
            <a:pPr algn="ctr">
              <a:lnSpc>
                <a:spcPct val="115000"/>
              </a:lnSpc>
              <a:buNone/>
            </a:pPr>
            <a:r>
              <a:rPr b="1" lang="en-US" sz="1400" spc="-1" strike="noStrike">
                <a:solidFill>
                  <a:srgbClr val="2499be"/>
                </a:solidFill>
                <a:latin typeface="Noto Sans"/>
              </a:rPr>
              <a:t>Functions can be invoked within a procedure.</a:t>
            </a:r>
            <a:endParaRPr b="0" lang="en-US" sz="1400" spc="-1" strike="noStrike">
              <a:solidFill>
                <a:srgbClr val="2499be"/>
              </a:solidFill>
              <a:latin typeface="Arial"/>
            </a:endParaRPr>
          </a:p>
          <a:p>
            <a:pPr algn="ctr">
              <a:lnSpc>
                <a:spcPct val="115000"/>
              </a:lnSpc>
              <a:buNone/>
            </a:pPr>
            <a:endParaRPr b="0" lang="en-US" sz="1400" spc="-1" strike="noStrike">
              <a:solidFill>
                <a:srgbClr val="2499be"/>
              </a:solidFill>
              <a:latin typeface="Arial"/>
            </a:endParaRPr>
          </a:p>
        </p:txBody>
      </p:sp>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149</TotalTime>
  <Application>LibreOffice/7.3.3.2$Windows_X86_64 LibreOffice_project/d1d0ea68f081ee2800a922cac8f79445e4603348</Application>
  <AppVersion>15.0000</AppVersion>
  <Words>820</Words>
  <Paragraphs>121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2022-05-13T11:09:33Z</dcterms:created>
  <dc:creator/>
  <dc:description/>
  <dc:language>en-US</dc:language>
  <cp:lastModifiedBy/>
  <dcterms:modified xsi:type="dcterms:W3CDTF">2022-05-16T01:03:18Z</dcterms:modified>
  <cp:revision>25</cp:revision>
  <dc:subject/>
  <dc:title>Freshes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21</vt:i4>
  </property>
</Properties>
</file>